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ublic Sans ExtraLight"/>
      <p:regular r:id="rId22"/>
      <p:bold r:id="rId23"/>
      <p:italic r:id="rId24"/>
      <p:boldItalic r:id="rId25"/>
    </p:embeddedFont>
    <p:embeddedFont>
      <p:font typeface="Sarabun"/>
      <p:regular r:id="rId26"/>
      <p:bold r:id="rId27"/>
      <p:italic r:id="rId28"/>
      <p:boldItalic r:id="rId29"/>
    </p:embeddedFont>
    <p:embeddedFont>
      <p:font typeface="Raleway"/>
      <p:regular r:id="rId30"/>
      <p:bold r:id="rId31"/>
      <p:italic r:id="rId32"/>
      <p:boldItalic r:id="rId33"/>
    </p:embeddedFont>
    <p:embeddedFont>
      <p:font typeface="Public Sans"/>
      <p:regular r:id="rId34"/>
      <p:bold r:id="rId35"/>
      <p:italic r:id="rId36"/>
      <p:boldItalic r:id="rId37"/>
    </p:embeddedFont>
    <p:embeddedFont>
      <p:font typeface="Public Sans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SemiBold-italic.fntdata"/><Relationship Id="rId20" Type="http://schemas.openxmlformats.org/officeDocument/2006/relationships/slide" Target="slides/slide14.xml"/><Relationship Id="rId41" Type="http://schemas.openxmlformats.org/officeDocument/2006/relationships/font" Target="fonts/PublicSansSemiBold-boldItalic.fntdata"/><Relationship Id="rId22" Type="http://schemas.openxmlformats.org/officeDocument/2006/relationships/font" Target="fonts/PublicSansExtraLight-regular.fntdata"/><Relationship Id="rId21" Type="http://schemas.openxmlformats.org/officeDocument/2006/relationships/slide" Target="slides/slide15.xml"/><Relationship Id="rId24" Type="http://schemas.openxmlformats.org/officeDocument/2006/relationships/font" Target="fonts/PublicSansExtraLight-italic.fntdata"/><Relationship Id="rId23" Type="http://schemas.openxmlformats.org/officeDocument/2006/relationships/font" Target="fonts/PublicSansExtra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arabun-regular.fntdata"/><Relationship Id="rId25" Type="http://schemas.openxmlformats.org/officeDocument/2006/relationships/font" Target="fonts/PublicSansExtraLight-boldItalic.fntdata"/><Relationship Id="rId28" Type="http://schemas.openxmlformats.org/officeDocument/2006/relationships/font" Target="fonts/Sarabun-italic.fntdata"/><Relationship Id="rId27" Type="http://schemas.openxmlformats.org/officeDocument/2006/relationships/font" Target="fonts/Sarabun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arabun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PublicSans-bold.fntdata"/><Relationship Id="rId12" Type="http://schemas.openxmlformats.org/officeDocument/2006/relationships/slide" Target="slides/slide6.xml"/><Relationship Id="rId34" Type="http://schemas.openxmlformats.org/officeDocument/2006/relationships/font" Target="fonts/PublicSans-regular.fntdata"/><Relationship Id="rId15" Type="http://schemas.openxmlformats.org/officeDocument/2006/relationships/slide" Target="slides/slide9.xml"/><Relationship Id="rId37" Type="http://schemas.openxmlformats.org/officeDocument/2006/relationships/font" Target="fonts/PublicSans-boldItalic.fntdata"/><Relationship Id="rId14" Type="http://schemas.openxmlformats.org/officeDocument/2006/relationships/slide" Target="slides/slide8.xml"/><Relationship Id="rId36" Type="http://schemas.openxmlformats.org/officeDocument/2006/relationships/font" Target="fonts/PublicSans-italic.fntdata"/><Relationship Id="rId17" Type="http://schemas.openxmlformats.org/officeDocument/2006/relationships/slide" Target="slides/slide11.xml"/><Relationship Id="rId39" Type="http://schemas.openxmlformats.org/officeDocument/2006/relationships/font" Target="fonts/PublicSansSemiBold-bold.fntdata"/><Relationship Id="rId16" Type="http://schemas.openxmlformats.org/officeDocument/2006/relationships/slide" Target="slides/slide10.xml"/><Relationship Id="rId38" Type="http://schemas.openxmlformats.org/officeDocument/2006/relationships/font" Target="fonts/PublicSansSemiBo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13c6a010a7_2_10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313c6a010a7_2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18b0381f8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g318b0381f8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13d22189e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2" name="Google Shape;1272;g313d22189e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18b0381f8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g318b0381f8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13d22189ec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2" name="Google Shape;1292;g313d22189ec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313d22189ec_4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6" name="Google Shape;1306;g313d22189ec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13d22189ec_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g313d22189ec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13c6a010a7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g313c6a010a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18b0381f8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g318b0381f8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13c6a010a7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9" name="Google Shape;1199;g313c6a010a7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318b0381f8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9" name="Google Shape;1209;g318b0381f8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3d22189e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313d22189e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13d22189ec_4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g313d22189ec_4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13d22189ec_4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g313d22189ec_4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13d22189ec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g313d22189ec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715100" y="790600"/>
            <a:ext cx="47667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715100" y="3893600"/>
            <a:ext cx="18834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5802144" y="609300"/>
            <a:ext cx="2626800" cy="392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9" name="Google Shape;59;p14"/>
          <p:cNvGrpSpPr/>
          <p:nvPr/>
        </p:nvGrpSpPr>
        <p:grpSpPr>
          <a:xfrm>
            <a:off x="-830265" y="-71985"/>
            <a:ext cx="1385640" cy="921600"/>
            <a:chOff x="6174360" y="1058040"/>
            <a:chExt cx="1385640" cy="921600"/>
          </a:xfrm>
        </p:grpSpPr>
        <p:sp>
          <p:nvSpPr>
            <p:cNvPr id="60" name="Google Shape;60;p14"/>
            <p:cNvSpPr/>
            <p:nvPr/>
          </p:nvSpPr>
          <p:spPr>
            <a:xfrm>
              <a:off x="6417720" y="1159920"/>
              <a:ext cx="32400" cy="103680"/>
            </a:xfrm>
            <a:custGeom>
              <a:rect b="b" l="l" r="r" t="t"/>
              <a:pathLst>
                <a:path extrusionOk="0" h="288" w="90">
                  <a:moveTo>
                    <a:pt x="81" y="270"/>
                  </a:moveTo>
                  <a:cubicBezTo>
                    <a:pt x="95" y="239"/>
                    <a:pt x="86" y="200"/>
                    <a:pt x="88" y="167"/>
                  </a:cubicBezTo>
                  <a:cubicBezTo>
                    <a:pt x="89" y="147"/>
                    <a:pt x="90" y="127"/>
                    <a:pt x="90" y="107"/>
                  </a:cubicBezTo>
                  <a:cubicBezTo>
                    <a:pt x="90" y="98"/>
                    <a:pt x="90" y="89"/>
                    <a:pt x="90" y="80"/>
                  </a:cubicBezTo>
                  <a:cubicBezTo>
                    <a:pt x="90" y="81"/>
                    <a:pt x="90" y="48"/>
                    <a:pt x="85" y="62"/>
                  </a:cubicBezTo>
                  <a:cubicBezTo>
                    <a:pt x="106" y="1"/>
                    <a:pt x="17" y="-28"/>
                    <a:pt x="1" y="35"/>
                  </a:cubicBezTo>
                  <a:cubicBezTo>
                    <a:pt x="-3" y="52"/>
                    <a:pt x="1" y="65"/>
                    <a:pt x="4" y="81"/>
                  </a:cubicBezTo>
                  <a:cubicBezTo>
                    <a:pt x="7" y="103"/>
                    <a:pt x="9" y="126"/>
                    <a:pt x="10" y="149"/>
                  </a:cubicBezTo>
                  <a:cubicBezTo>
                    <a:pt x="11" y="170"/>
                    <a:pt x="9" y="192"/>
                    <a:pt x="11" y="213"/>
                  </a:cubicBezTo>
                  <a:cubicBezTo>
                    <a:pt x="13" y="228"/>
                    <a:pt x="20" y="243"/>
                    <a:pt x="20" y="259"/>
                  </a:cubicBezTo>
                  <a:cubicBezTo>
                    <a:pt x="20" y="291"/>
                    <a:pt x="68" y="299"/>
                    <a:pt x="81" y="2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6230520" y="1257840"/>
              <a:ext cx="30960" cy="93600"/>
            </a:xfrm>
            <a:custGeom>
              <a:rect b="b" l="l" r="r" t="t"/>
              <a:pathLst>
                <a:path extrusionOk="0" h="260" w="86">
                  <a:moveTo>
                    <a:pt x="62" y="254"/>
                  </a:moveTo>
                  <a:cubicBezTo>
                    <a:pt x="83" y="230"/>
                    <a:pt x="81" y="186"/>
                    <a:pt x="84" y="155"/>
                  </a:cubicBezTo>
                  <a:cubicBezTo>
                    <a:pt x="86" y="133"/>
                    <a:pt x="85" y="111"/>
                    <a:pt x="86" y="89"/>
                  </a:cubicBezTo>
                  <a:cubicBezTo>
                    <a:pt x="87" y="74"/>
                    <a:pt x="83" y="53"/>
                    <a:pt x="84" y="42"/>
                  </a:cubicBezTo>
                  <a:cubicBezTo>
                    <a:pt x="85" y="2"/>
                    <a:pt x="20" y="-17"/>
                    <a:pt x="4" y="22"/>
                  </a:cubicBezTo>
                  <a:cubicBezTo>
                    <a:pt x="-4" y="44"/>
                    <a:pt x="0" y="54"/>
                    <a:pt x="6" y="75"/>
                  </a:cubicBezTo>
                  <a:cubicBezTo>
                    <a:pt x="10" y="91"/>
                    <a:pt x="10" y="112"/>
                    <a:pt x="12" y="129"/>
                  </a:cubicBezTo>
                  <a:cubicBezTo>
                    <a:pt x="17" y="166"/>
                    <a:pt x="26" y="204"/>
                    <a:pt x="28" y="241"/>
                  </a:cubicBezTo>
                  <a:cubicBezTo>
                    <a:pt x="29" y="257"/>
                    <a:pt x="50" y="267"/>
                    <a:pt x="62" y="2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6277320" y="1112760"/>
              <a:ext cx="32400" cy="82800"/>
            </a:xfrm>
            <a:custGeom>
              <a:rect b="b" l="l" r="r" t="t"/>
              <a:pathLst>
                <a:path extrusionOk="0" h="230" w="90">
                  <a:moveTo>
                    <a:pt x="39" y="229"/>
                  </a:moveTo>
                  <a:lnTo>
                    <a:pt x="43" y="230"/>
                  </a:lnTo>
                  <a:cubicBezTo>
                    <a:pt x="53" y="230"/>
                    <a:pt x="67" y="222"/>
                    <a:pt x="72" y="213"/>
                  </a:cubicBezTo>
                  <a:cubicBezTo>
                    <a:pt x="83" y="187"/>
                    <a:pt x="81" y="158"/>
                    <a:pt x="84" y="131"/>
                  </a:cubicBezTo>
                  <a:cubicBezTo>
                    <a:pt x="86" y="105"/>
                    <a:pt x="85" y="78"/>
                    <a:pt x="89" y="52"/>
                  </a:cubicBezTo>
                  <a:cubicBezTo>
                    <a:pt x="97" y="-2"/>
                    <a:pt x="23" y="-22"/>
                    <a:pt x="5" y="31"/>
                  </a:cubicBezTo>
                  <a:cubicBezTo>
                    <a:pt x="-6" y="66"/>
                    <a:pt x="5" y="111"/>
                    <a:pt x="4" y="147"/>
                  </a:cubicBezTo>
                  <a:cubicBezTo>
                    <a:pt x="4" y="174"/>
                    <a:pt x="2" y="226"/>
                    <a:pt x="39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800" lIns="90000" spcFirstLastPara="1" rIns="90000" wrap="square" tIns="37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6511680" y="1080000"/>
              <a:ext cx="28800" cy="86760"/>
            </a:xfrm>
            <a:custGeom>
              <a:rect b="b" l="l" r="r" t="t"/>
              <a:pathLst>
                <a:path extrusionOk="0" h="241" w="80">
                  <a:moveTo>
                    <a:pt x="54" y="235"/>
                  </a:moveTo>
                  <a:cubicBezTo>
                    <a:pt x="81" y="211"/>
                    <a:pt x="74" y="160"/>
                    <a:pt x="76" y="127"/>
                  </a:cubicBezTo>
                  <a:cubicBezTo>
                    <a:pt x="78" y="92"/>
                    <a:pt x="84" y="59"/>
                    <a:pt x="74" y="24"/>
                  </a:cubicBezTo>
                  <a:cubicBezTo>
                    <a:pt x="60" y="-22"/>
                    <a:pt x="-15" y="4"/>
                    <a:pt x="3" y="49"/>
                  </a:cubicBezTo>
                  <a:cubicBezTo>
                    <a:pt x="13" y="74"/>
                    <a:pt x="8" y="102"/>
                    <a:pt x="8" y="128"/>
                  </a:cubicBezTo>
                  <a:cubicBezTo>
                    <a:pt x="9" y="159"/>
                    <a:pt x="11" y="191"/>
                    <a:pt x="15" y="222"/>
                  </a:cubicBezTo>
                  <a:cubicBezTo>
                    <a:pt x="17" y="243"/>
                    <a:pt x="40" y="247"/>
                    <a:pt x="54" y="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1750" lIns="90000" spcFirstLastPara="1" rIns="90000" wrap="square" tIns="41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6174360" y="1058040"/>
              <a:ext cx="28440" cy="86760"/>
            </a:xfrm>
            <a:custGeom>
              <a:rect b="b" l="l" r="r" t="t"/>
              <a:pathLst>
                <a:path extrusionOk="0" h="241" w="79">
                  <a:moveTo>
                    <a:pt x="53" y="235"/>
                  </a:moveTo>
                  <a:cubicBezTo>
                    <a:pt x="80" y="211"/>
                    <a:pt x="73" y="160"/>
                    <a:pt x="75" y="127"/>
                  </a:cubicBezTo>
                  <a:cubicBezTo>
                    <a:pt x="77" y="92"/>
                    <a:pt x="84" y="59"/>
                    <a:pt x="73" y="24"/>
                  </a:cubicBezTo>
                  <a:cubicBezTo>
                    <a:pt x="59" y="-22"/>
                    <a:pt x="-16" y="4"/>
                    <a:pt x="2" y="49"/>
                  </a:cubicBezTo>
                  <a:cubicBezTo>
                    <a:pt x="12" y="74"/>
                    <a:pt x="7" y="102"/>
                    <a:pt x="8" y="128"/>
                  </a:cubicBezTo>
                  <a:cubicBezTo>
                    <a:pt x="9" y="159"/>
                    <a:pt x="10" y="192"/>
                    <a:pt x="14" y="222"/>
                  </a:cubicBezTo>
                  <a:cubicBezTo>
                    <a:pt x="16" y="243"/>
                    <a:pt x="39" y="247"/>
                    <a:pt x="53" y="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1750" lIns="90000" spcFirstLastPara="1" rIns="90000" wrap="square" tIns="41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6620040" y="1109880"/>
              <a:ext cx="27000" cy="81000"/>
            </a:xfrm>
            <a:custGeom>
              <a:rect b="b" l="l" r="r" t="t"/>
              <a:pathLst>
                <a:path extrusionOk="0" h="225" w="75">
                  <a:moveTo>
                    <a:pt x="65" y="203"/>
                  </a:moveTo>
                  <a:cubicBezTo>
                    <a:pt x="78" y="149"/>
                    <a:pt x="69" y="92"/>
                    <a:pt x="75" y="37"/>
                  </a:cubicBezTo>
                  <a:cubicBezTo>
                    <a:pt x="77" y="17"/>
                    <a:pt x="57" y="0"/>
                    <a:pt x="38" y="0"/>
                  </a:cubicBezTo>
                  <a:cubicBezTo>
                    <a:pt x="16" y="0"/>
                    <a:pt x="3" y="17"/>
                    <a:pt x="0" y="37"/>
                  </a:cubicBezTo>
                  <a:cubicBezTo>
                    <a:pt x="-2" y="64"/>
                    <a:pt x="3" y="92"/>
                    <a:pt x="4" y="119"/>
                  </a:cubicBezTo>
                  <a:cubicBezTo>
                    <a:pt x="5" y="146"/>
                    <a:pt x="0" y="177"/>
                    <a:pt x="8" y="203"/>
                  </a:cubicBezTo>
                  <a:cubicBezTo>
                    <a:pt x="16" y="231"/>
                    <a:pt x="58" y="233"/>
                    <a:pt x="65" y="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000" lIns="90000" spcFirstLastPara="1" rIns="90000" wrap="square" tIns="3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6677280" y="1227240"/>
              <a:ext cx="32760" cy="97560"/>
            </a:xfrm>
            <a:custGeom>
              <a:rect b="b" l="l" r="r" t="t"/>
              <a:pathLst>
                <a:path extrusionOk="0" h="271" w="91">
                  <a:moveTo>
                    <a:pt x="89" y="248"/>
                  </a:moveTo>
                  <a:cubicBezTo>
                    <a:pt x="88" y="181"/>
                    <a:pt x="92" y="113"/>
                    <a:pt x="91" y="45"/>
                  </a:cubicBezTo>
                  <a:cubicBezTo>
                    <a:pt x="89" y="-21"/>
                    <a:pt x="-12" y="-11"/>
                    <a:pt x="1" y="54"/>
                  </a:cubicBezTo>
                  <a:cubicBezTo>
                    <a:pt x="4" y="72"/>
                    <a:pt x="5" y="89"/>
                    <a:pt x="9" y="107"/>
                  </a:cubicBezTo>
                  <a:cubicBezTo>
                    <a:pt x="15" y="128"/>
                    <a:pt x="18" y="149"/>
                    <a:pt x="21" y="171"/>
                  </a:cubicBezTo>
                  <a:cubicBezTo>
                    <a:pt x="25" y="203"/>
                    <a:pt x="25" y="246"/>
                    <a:pt x="53" y="267"/>
                  </a:cubicBezTo>
                  <a:cubicBezTo>
                    <a:pt x="67" y="278"/>
                    <a:pt x="89" y="265"/>
                    <a:pt x="89" y="2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6577200" y="1381680"/>
              <a:ext cx="32400" cy="79560"/>
            </a:xfrm>
            <a:custGeom>
              <a:rect b="b" l="l" r="r" t="t"/>
              <a:pathLst>
                <a:path extrusionOk="0" h="221" w="90">
                  <a:moveTo>
                    <a:pt x="72" y="212"/>
                  </a:moveTo>
                  <a:cubicBezTo>
                    <a:pt x="89" y="188"/>
                    <a:pt x="91" y="149"/>
                    <a:pt x="89" y="120"/>
                  </a:cubicBezTo>
                  <a:cubicBezTo>
                    <a:pt x="87" y="89"/>
                    <a:pt x="92" y="57"/>
                    <a:pt x="82" y="27"/>
                  </a:cubicBezTo>
                  <a:cubicBezTo>
                    <a:pt x="66" y="-25"/>
                    <a:pt x="-18" y="6"/>
                    <a:pt x="3" y="56"/>
                  </a:cubicBezTo>
                  <a:cubicBezTo>
                    <a:pt x="23" y="105"/>
                    <a:pt x="-6" y="175"/>
                    <a:pt x="35" y="216"/>
                  </a:cubicBezTo>
                  <a:cubicBezTo>
                    <a:pt x="45" y="225"/>
                    <a:pt x="65" y="223"/>
                    <a:pt x="72" y="2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4550" lIns="90000" spcFirstLastPara="1" rIns="90000" wrap="square" tIns="34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525000" y="1562400"/>
              <a:ext cx="38880" cy="82080"/>
            </a:xfrm>
            <a:custGeom>
              <a:rect b="b" l="l" r="r" t="t"/>
              <a:pathLst>
                <a:path extrusionOk="0" h="228" w="108">
                  <a:moveTo>
                    <a:pt x="104" y="196"/>
                  </a:moveTo>
                  <a:cubicBezTo>
                    <a:pt x="108" y="200"/>
                    <a:pt x="104" y="180"/>
                    <a:pt x="103" y="175"/>
                  </a:cubicBezTo>
                  <a:cubicBezTo>
                    <a:pt x="101" y="159"/>
                    <a:pt x="97" y="143"/>
                    <a:pt x="93" y="128"/>
                  </a:cubicBezTo>
                  <a:cubicBezTo>
                    <a:pt x="85" y="95"/>
                    <a:pt x="83" y="62"/>
                    <a:pt x="76" y="28"/>
                  </a:cubicBezTo>
                  <a:cubicBezTo>
                    <a:pt x="66" y="-20"/>
                    <a:pt x="-13" y="-1"/>
                    <a:pt x="2" y="45"/>
                  </a:cubicBezTo>
                  <a:cubicBezTo>
                    <a:pt x="15" y="87"/>
                    <a:pt x="28" y="128"/>
                    <a:pt x="45" y="169"/>
                  </a:cubicBezTo>
                  <a:cubicBezTo>
                    <a:pt x="55" y="193"/>
                    <a:pt x="59" y="223"/>
                    <a:pt x="89" y="228"/>
                  </a:cubicBezTo>
                  <a:cubicBezTo>
                    <a:pt x="107" y="231"/>
                    <a:pt x="113" y="207"/>
                    <a:pt x="104" y="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075" lIns="90000" spcFirstLastPara="1" rIns="90000" wrap="square" tIns="37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433200" y="1617480"/>
              <a:ext cx="31320" cy="81360"/>
            </a:xfrm>
            <a:custGeom>
              <a:rect b="b" l="l" r="r" t="t"/>
              <a:pathLst>
                <a:path extrusionOk="0" h="226" w="87">
                  <a:moveTo>
                    <a:pt x="53" y="222"/>
                  </a:moveTo>
                  <a:cubicBezTo>
                    <a:pt x="73" y="207"/>
                    <a:pt x="74" y="165"/>
                    <a:pt x="77" y="142"/>
                  </a:cubicBezTo>
                  <a:cubicBezTo>
                    <a:pt x="79" y="124"/>
                    <a:pt x="79" y="106"/>
                    <a:pt x="81" y="88"/>
                  </a:cubicBezTo>
                  <a:cubicBezTo>
                    <a:pt x="81" y="87"/>
                    <a:pt x="82" y="50"/>
                    <a:pt x="78" y="73"/>
                  </a:cubicBezTo>
                  <a:cubicBezTo>
                    <a:pt x="80" y="65"/>
                    <a:pt x="86" y="57"/>
                    <a:pt x="87" y="48"/>
                  </a:cubicBezTo>
                  <a:cubicBezTo>
                    <a:pt x="90" y="20"/>
                    <a:pt x="58" y="-12"/>
                    <a:pt x="30" y="5"/>
                  </a:cubicBezTo>
                  <a:cubicBezTo>
                    <a:pt x="-22" y="36"/>
                    <a:pt x="7" y="99"/>
                    <a:pt x="11" y="148"/>
                  </a:cubicBezTo>
                  <a:cubicBezTo>
                    <a:pt x="11" y="159"/>
                    <a:pt x="21" y="247"/>
                    <a:pt x="53" y="2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350" lIns="90000" spcFirstLastPara="1" rIns="90000" wrap="square" tIns="36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291720" y="1747080"/>
              <a:ext cx="31320" cy="81360"/>
            </a:xfrm>
            <a:custGeom>
              <a:rect b="b" l="l" r="r" t="t"/>
              <a:pathLst>
                <a:path extrusionOk="0" h="226" w="87">
                  <a:moveTo>
                    <a:pt x="53" y="222"/>
                  </a:moveTo>
                  <a:cubicBezTo>
                    <a:pt x="73" y="207"/>
                    <a:pt x="74" y="164"/>
                    <a:pt x="77" y="142"/>
                  </a:cubicBezTo>
                  <a:cubicBezTo>
                    <a:pt x="79" y="124"/>
                    <a:pt x="80" y="106"/>
                    <a:pt x="81" y="88"/>
                  </a:cubicBezTo>
                  <a:cubicBezTo>
                    <a:pt x="81" y="87"/>
                    <a:pt x="82" y="49"/>
                    <a:pt x="79" y="73"/>
                  </a:cubicBezTo>
                  <a:cubicBezTo>
                    <a:pt x="80" y="65"/>
                    <a:pt x="86" y="57"/>
                    <a:pt x="87" y="47"/>
                  </a:cubicBezTo>
                  <a:cubicBezTo>
                    <a:pt x="90" y="20"/>
                    <a:pt x="58" y="-12"/>
                    <a:pt x="30" y="5"/>
                  </a:cubicBezTo>
                  <a:cubicBezTo>
                    <a:pt x="-22" y="35"/>
                    <a:pt x="8" y="99"/>
                    <a:pt x="11" y="147"/>
                  </a:cubicBezTo>
                  <a:cubicBezTo>
                    <a:pt x="12" y="159"/>
                    <a:pt x="22" y="247"/>
                    <a:pt x="54" y="222"/>
                  </a:cubicBezTo>
                  <a:lnTo>
                    <a:pt x="53" y="2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350" lIns="90000" spcFirstLastPara="1" rIns="90000" wrap="square" tIns="36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468120" y="1441080"/>
              <a:ext cx="28080" cy="86400"/>
            </a:xfrm>
            <a:custGeom>
              <a:rect b="b" l="l" r="r" t="t"/>
              <a:pathLst>
                <a:path extrusionOk="0" h="240" w="78">
                  <a:moveTo>
                    <a:pt x="40" y="225"/>
                  </a:moveTo>
                  <a:cubicBezTo>
                    <a:pt x="41" y="219"/>
                    <a:pt x="47" y="210"/>
                    <a:pt x="50" y="203"/>
                  </a:cubicBezTo>
                  <a:cubicBezTo>
                    <a:pt x="57" y="184"/>
                    <a:pt x="61" y="164"/>
                    <a:pt x="65" y="144"/>
                  </a:cubicBezTo>
                  <a:cubicBezTo>
                    <a:pt x="71" y="109"/>
                    <a:pt x="79" y="71"/>
                    <a:pt x="77" y="35"/>
                  </a:cubicBezTo>
                  <a:cubicBezTo>
                    <a:pt x="75" y="-10"/>
                    <a:pt x="12" y="-13"/>
                    <a:pt x="6" y="33"/>
                  </a:cubicBezTo>
                  <a:cubicBezTo>
                    <a:pt x="3" y="54"/>
                    <a:pt x="5" y="75"/>
                    <a:pt x="5" y="96"/>
                  </a:cubicBezTo>
                  <a:cubicBezTo>
                    <a:pt x="4" y="120"/>
                    <a:pt x="2" y="143"/>
                    <a:pt x="1" y="167"/>
                  </a:cubicBezTo>
                  <a:cubicBezTo>
                    <a:pt x="0" y="191"/>
                    <a:pt x="-7" y="229"/>
                    <a:pt x="21" y="239"/>
                  </a:cubicBezTo>
                  <a:cubicBezTo>
                    <a:pt x="31" y="243"/>
                    <a:pt x="39" y="234"/>
                    <a:pt x="40" y="2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1400" lIns="90000" spcFirstLastPara="1" rIns="90000" wrap="square" tIns="4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354000" y="1522440"/>
              <a:ext cx="27360" cy="66600"/>
            </a:xfrm>
            <a:custGeom>
              <a:rect b="b" l="l" r="r" t="t"/>
              <a:pathLst>
                <a:path extrusionOk="0" h="185" w="76">
                  <a:moveTo>
                    <a:pt x="57" y="176"/>
                  </a:moveTo>
                  <a:cubicBezTo>
                    <a:pt x="63" y="150"/>
                    <a:pt x="65" y="126"/>
                    <a:pt x="66" y="100"/>
                  </a:cubicBezTo>
                  <a:cubicBezTo>
                    <a:pt x="67" y="78"/>
                    <a:pt x="75" y="57"/>
                    <a:pt x="76" y="36"/>
                  </a:cubicBezTo>
                  <a:cubicBezTo>
                    <a:pt x="77" y="5"/>
                    <a:pt x="37" y="-12"/>
                    <a:pt x="15" y="10"/>
                  </a:cubicBezTo>
                  <a:cubicBezTo>
                    <a:pt x="-8" y="35"/>
                    <a:pt x="-1" y="67"/>
                    <a:pt x="7" y="96"/>
                  </a:cubicBezTo>
                  <a:cubicBezTo>
                    <a:pt x="15" y="123"/>
                    <a:pt x="17" y="159"/>
                    <a:pt x="35" y="181"/>
                  </a:cubicBezTo>
                  <a:cubicBezTo>
                    <a:pt x="41" y="189"/>
                    <a:pt x="54" y="185"/>
                    <a:pt x="57" y="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21600" lIns="90000" spcFirstLastPara="1" rIns="90000" wrap="square" tIns="21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769800" y="1561320"/>
              <a:ext cx="29160" cy="84240"/>
            </a:xfrm>
            <a:custGeom>
              <a:rect b="b" l="l" r="r" t="t"/>
              <a:pathLst>
                <a:path extrusionOk="0" h="234" w="81">
                  <a:moveTo>
                    <a:pt x="21" y="5"/>
                  </a:moveTo>
                  <a:cubicBezTo>
                    <a:pt x="11" y="16"/>
                    <a:pt x="10" y="24"/>
                    <a:pt x="9" y="38"/>
                  </a:cubicBezTo>
                  <a:cubicBezTo>
                    <a:pt x="6" y="60"/>
                    <a:pt x="3" y="81"/>
                    <a:pt x="1" y="102"/>
                  </a:cubicBezTo>
                  <a:cubicBezTo>
                    <a:pt x="-2" y="138"/>
                    <a:pt x="2" y="170"/>
                    <a:pt x="5" y="205"/>
                  </a:cubicBezTo>
                  <a:cubicBezTo>
                    <a:pt x="9" y="245"/>
                    <a:pt x="68" y="241"/>
                    <a:pt x="79" y="208"/>
                  </a:cubicBezTo>
                  <a:cubicBezTo>
                    <a:pt x="84" y="191"/>
                    <a:pt x="80" y="182"/>
                    <a:pt x="75" y="166"/>
                  </a:cubicBezTo>
                  <a:cubicBezTo>
                    <a:pt x="70" y="148"/>
                    <a:pt x="69" y="129"/>
                    <a:pt x="67" y="110"/>
                  </a:cubicBezTo>
                  <a:cubicBezTo>
                    <a:pt x="65" y="79"/>
                    <a:pt x="67" y="38"/>
                    <a:pt x="50" y="10"/>
                  </a:cubicBezTo>
                  <a:cubicBezTo>
                    <a:pt x="44" y="1"/>
                    <a:pt x="30" y="-4"/>
                    <a:pt x="21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9225" lIns="90000" spcFirstLastPara="1" rIns="90000" wrap="square" tIns="39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720120" y="1757880"/>
              <a:ext cx="29160" cy="83880"/>
            </a:xfrm>
            <a:custGeom>
              <a:rect b="b" l="l" r="r" t="t"/>
              <a:pathLst>
                <a:path extrusionOk="0" h="233" w="81">
                  <a:moveTo>
                    <a:pt x="20" y="5"/>
                  </a:moveTo>
                  <a:cubicBezTo>
                    <a:pt x="10" y="15"/>
                    <a:pt x="10" y="24"/>
                    <a:pt x="8" y="38"/>
                  </a:cubicBezTo>
                  <a:cubicBezTo>
                    <a:pt x="6" y="59"/>
                    <a:pt x="2" y="81"/>
                    <a:pt x="0" y="102"/>
                  </a:cubicBezTo>
                  <a:cubicBezTo>
                    <a:pt x="-2" y="138"/>
                    <a:pt x="1" y="170"/>
                    <a:pt x="5" y="205"/>
                  </a:cubicBezTo>
                  <a:cubicBezTo>
                    <a:pt x="9" y="245"/>
                    <a:pt x="68" y="241"/>
                    <a:pt x="79" y="207"/>
                  </a:cubicBezTo>
                  <a:cubicBezTo>
                    <a:pt x="84" y="191"/>
                    <a:pt x="80" y="181"/>
                    <a:pt x="75" y="166"/>
                  </a:cubicBezTo>
                  <a:cubicBezTo>
                    <a:pt x="69" y="148"/>
                    <a:pt x="68" y="128"/>
                    <a:pt x="67" y="110"/>
                  </a:cubicBezTo>
                  <a:cubicBezTo>
                    <a:pt x="64" y="79"/>
                    <a:pt x="67" y="38"/>
                    <a:pt x="50" y="10"/>
                  </a:cubicBezTo>
                  <a:cubicBezTo>
                    <a:pt x="44" y="0"/>
                    <a:pt x="29" y="-4"/>
                    <a:pt x="2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8875" lIns="90000" spcFirstLastPara="1" rIns="90000" wrap="square" tIns="38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799320" y="1806120"/>
              <a:ext cx="29160" cy="83880"/>
            </a:xfrm>
            <a:custGeom>
              <a:rect b="b" l="l" r="r" t="t"/>
              <a:pathLst>
                <a:path extrusionOk="0" h="233" w="81">
                  <a:moveTo>
                    <a:pt x="21" y="5"/>
                  </a:moveTo>
                  <a:cubicBezTo>
                    <a:pt x="11" y="15"/>
                    <a:pt x="10" y="24"/>
                    <a:pt x="8" y="38"/>
                  </a:cubicBezTo>
                  <a:cubicBezTo>
                    <a:pt x="6" y="59"/>
                    <a:pt x="2" y="81"/>
                    <a:pt x="1" y="102"/>
                  </a:cubicBezTo>
                  <a:cubicBezTo>
                    <a:pt x="-2" y="138"/>
                    <a:pt x="1" y="170"/>
                    <a:pt x="5" y="205"/>
                  </a:cubicBezTo>
                  <a:cubicBezTo>
                    <a:pt x="9" y="245"/>
                    <a:pt x="68" y="241"/>
                    <a:pt x="79" y="207"/>
                  </a:cubicBezTo>
                  <a:cubicBezTo>
                    <a:pt x="84" y="191"/>
                    <a:pt x="80" y="181"/>
                    <a:pt x="75" y="166"/>
                  </a:cubicBezTo>
                  <a:cubicBezTo>
                    <a:pt x="70" y="148"/>
                    <a:pt x="68" y="129"/>
                    <a:pt x="67" y="110"/>
                  </a:cubicBezTo>
                  <a:cubicBezTo>
                    <a:pt x="65" y="79"/>
                    <a:pt x="67" y="38"/>
                    <a:pt x="50" y="10"/>
                  </a:cubicBezTo>
                  <a:cubicBezTo>
                    <a:pt x="44" y="0"/>
                    <a:pt x="30" y="-4"/>
                    <a:pt x="21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8875" lIns="90000" spcFirstLastPara="1" rIns="90000" wrap="square" tIns="38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749280" y="1385640"/>
              <a:ext cx="29520" cy="84240"/>
            </a:xfrm>
            <a:custGeom>
              <a:rect b="b" l="l" r="r" t="t"/>
              <a:pathLst>
                <a:path extrusionOk="0" h="234" w="82">
                  <a:moveTo>
                    <a:pt x="21" y="6"/>
                  </a:moveTo>
                  <a:cubicBezTo>
                    <a:pt x="11" y="16"/>
                    <a:pt x="10" y="25"/>
                    <a:pt x="9" y="39"/>
                  </a:cubicBezTo>
                  <a:cubicBezTo>
                    <a:pt x="6" y="60"/>
                    <a:pt x="3" y="81"/>
                    <a:pt x="1" y="103"/>
                  </a:cubicBezTo>
                  <a:cubicBezTo>
                    <a:pt x="-2" y="138"/>
                    <a:pt x="2" y="170"/>
                    <a:pt x="5" y="205"/>
                  </a:cubicBezTo>
                  <a:cubicBezTo>
                    <a:pt x="9" y="245"/>
                    <a:pt x="69" y="241"/>
                    <a:pt x="79" y="208"/>
                  </a:cubicBezTo>
                  <a:cubicBezTo>
                    <a:pt x="85" y="191"/>
                    <a:pt x="80" y="182"/>
                    <a:pt x="76" y="167"/>
                  </a:cubicBezTo>
                  <a:cubicBezTo>
                    <a:pt x="70" y="149"/>
                    <a:pt x="69" y="129"/>
                    <a:pt x="67" y="110"/>
                  </a:cubicBezTo>
                  <a:cubicBezTo>
                    <a:pt x="65" y="79"/>
                    <a:pt x="67" y="39"/>
                    <a:pt x="51" y="11"/>
                  </a:cubicBezTo>
                  <a:cubicBezTo>
                    <a:pt x="45" y="1"/>
                    <a:pt x="30" y="-4"/>
                    <a:pt x="21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9225" lIns="90000" spcFirstLastPara="1" rIns="90000" wrap="square" tIns="39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6658920" y="1552320"/>
              <a:ext cx="30600" cy="78840"/>
            </a:xfrm>
            <a:custGeom>
              <a:rect b="b" l="l" r="r" t="t"/>
              <a:pathLst>
                <a:path extrusionOk="0" h="219" w="85">
                  <a:moveTo>
                    <a:pt x="47" y="2"/>
                  </a:moveTo>
                  <a:cubicBezTo>
                    <a:pt x="27" y="19"/>
                    <a:pt x="21" y="43"/>
                    <a:pt x="14" y="68"/>
                  </a:cubicBezTo>
                  <a:cubicBezTo>
                    <a:pt x="4" y="105"/>
                    <a:pt x="1" y="141"/>
                    <a:pt x="0" y="180"/>
                  </a:cubicBezTo>
                  <a:cubicBezTo>
                    <a:pt x="-1" y="235"/>
                    <a:pt x="91" y="231"/>
                    <a:pt x="85" y="177"/>
                  </a:cubicBezTo>
                  <a:cubicBezTo>
                    <a:pt x="81" y="140"/>
                    <a:pt x="76" y="105"/>
                    <a:pt x="78" y="68"/>
                  </a:cubicBezTo>
                  <a:cubicBezTo>
                    <a:pt x="79" y="48"/>
                    <a:pt x="82" y="18"/>
                    <a:pt x="64" y="4"/>
                  </a:cubicBezTo>
                  <a:cubicBezTo>
                    <a:pt x="60" y="1"/>
                    <a:pt x="52" y="-2"/>
                    <a:pt x="47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3825" lIns="90000" spcFirstLastPara="1" rIns="90000" wrap="square" tIns="3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597720" y="1693440"/>
              <a:ext cx="36360" cy="78840"/>
            </a:xfrm>
            <a:custGeom>
              <a:rect b="b" l="l" r="r" t="t"/>
              <a:pathLst>
                <a:path extrusionOk="0" h="219" w="101">
                  <a:moveTo>
                    <a:pt x="16" y="10"/>
                  </a:moveTo>
                  <a:cubicBezTo>
                    <a:pt x="-1" y="33"/>
                    <a:pt x="5" y="72"/>
                    <a:pt x="2" y="99"/>
                  </a:cubicBezTo>
                  <a:cubicBezTo>
                    <a:pt x="0" y="127"/>
                    <a:pt x="-3" y="156"/>
                    <a:pt x="4" y="183"/>
                  </a:cubicBezTo>
                  <a:cubicBezTo>
                    <a:pt x="21" y="255"/>
                    <a:pt x="130" y="207"/>
                    <a:pt x="93" y="151"/>
                  </a:cubicBezTo>
                  <a:cubicBezTo>
                    <a:pt x="81" y="133"/>
                    <a:pt x="78" y="115"/>
                    <a:pt x="75" y="93"/>
                  </a:cubicBezTo>
                  <a:cubicBezTo>
                    <a:pt x="73" y="80"/>
                    <a:pt x="72" y="68"/>
                    <a:pt x="70" y="55"/>
                  </a:cubicBezTo>
                  <a:cubicBezTo>
                    <a:pt x="68" y="42"/>
                    <a:pt x="62" y="31"/>
                    <a:pt x="59" y="18"/>
                  </a:cubicBezTo>
                  <a:cubicBezTo>
                    <a:pt x="55" y="-3"/>
                    <a:pt x="28" y="-6"/>
                    <a:pt x="16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3825" lIns="90000" spcFirstLastPara="1" rIns="90000" wrap="square" tIns="3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283080" y="1590840"/>
              <a:ext cx="36000" cy="82800"/>
            </a:xfrm>
            <a:custGeom>
              <a:rect b="b" l="l" r="r" t="t"/>
              <a:pathLst>
                <a:path extrusionOk="0" h="230" w="100">
                  <a:moveTo>
                    <a:pt x="75" y="211"/>
                  </a:moveTo>
                  <a:cubicBezTo>
                    <a:pt x="84" y="187"/>
                    <a:pt x="92" y="164"/>
                    <a:pt x="95" y="137"/>
                  </a:cubicBezTo>
                  <a:cubicBezTo>
                    <a:pt x="98" y="107"/>
                    <a:pt x="99" y="77"/>
                    <a:pt x="100" y="46"/>
                  </a:cubicBezTo>
                  <a:cubicBezTo>
                    <a:pt x="104" y="-17"/>
                    <a:pt x="-2" y="-14"/>
                    <a:pt x="0" y="52"/>
                  </a:cubicBezTo>
                  <a:cubicBezTo>
                    <a:pt x="1" y="82"/>
                    <a:pt x="4" y="111"/>
                    <a:pt x="5" y="140"/>
                  </a:cubicBezTo>
                  <a:cubicBezTo>
                    <a:pt x="7" y="166"/>
                    <a:pt x="-3" y="192"/>
                    <a:pt x="13" y="215"/>
                  </a:cubicBezTo>
                  <a:cubicBezTo>
                    <a:pt x="28" y="235"/>
                    <a:pt x="65" y="238"/>
                    <a:pt x="75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800" lIns="90000" spcFirstLastPara="1" rIns="90000" wrap="square" tIns="37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228000" y="1431360"/>
              <a:ext cx="36720" cy="78840"/>
            </a:xfrm>
            <a:custGeom>
              <a:rect b="b" l="l" r="r" t="t"/>
              <a:pathLst>
                <a:path extrusionOk="0" h="219" w="102">
                  <a:moveTo>
                    <a:pt x="98" y="192"/>
                  </a:moveTo>
                  <a:cubicBezTo>
                    <a:pt x="98" y="168"/>
                    <a:pt x="103" y="144"/>
                    <a:pt x="101" y="120"/>
                  </a:cubicBezTo>
                  <a:cubicBezTo>
                    <a:pt x="99" y="97"/>
                    <a:pt x="93" y="71"/>
                    <a:pt x="95" y="48"/>
                  </a:cubicBezTo>
                  <a:cubicBezTo>
                    <a:pt x="103" y="-12"/>
                    <a:pt x="2" y="-18"/>
                    <a:pt x="0" y="45"/>
                  </a:cubicBezTo>
                  <a:cubicBezTo>
                    <a:pt x="-1" y="60"/>
                    <a:pt x="3" y="73"/>
                    <a:pt x="6" y="87"/>
                  </a:cubicBezTo>
                  <a:cubicBezTo>
                    <a:pt x="10" y="103"/>
                    <a:pt x="11" y="120"/>
                    <a:pt x="15" y="136"/>
                  </a:cubicBezTo>
                  <a:cubicBezTo>
                    <a:pt x="23" y="167"/>
                    <a:pt x="27" y="196"/>
                    <a:pt x="55" y="215"/>
                  </a:cubicBezTo>
                  <a:cubicBezTo>
                    <a:pt x="72" y="227"/>
                    <a:pt x="99" y="213"/>
                    <a:pt x="99" y="192"/>
                  </a:cubicBezTo>
                  <a:lnTo>
                    <a:pt x="98" y="1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3825" lIns="90000" spcFirstLastPara="1" rIns="90000" wrap="square" tIns="3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515640" y="1245960"/>
              <a:ext cx="29160" cy="92880"/>
            </a:xfrm>
            <a:custGeom>
              <a:rect b="b" l="l" r="r" t="t"/>
              <a:pathLst>
                <a:path extrusionOk="0" h="258" w="81">
                  <a:moveTo>
                    <a:pt x="66" y="240"/>
                  </a:moveTo>
                  <a:cubicBezTo>
                    <a:pt x="78" y="205"/>
                    <a:pt x="82" y="163"/>
                    <a:pt x="81" y="126"/>
                  </a:cubicBezTo>
                  <a:cubicBezTo>
                    <a:pt x="79" y="94"/>
                    <a:pt x="83" y="53"/>
                    <a:pt x="71" y="22"/>
                  </a:cubicBezTo>
                  <a:cubicBezTo>
                    <a:pt x="53" y="-23"/>
                    <a:pt x="-15" y="10"/>
                    <a:pt x="3" y="54"/>
                  </a:cubicBezTo>
                  <a:cubicBezTo>
                    <a:pt x="6" y="61"/>
                    <a:pt x="3" y="75"/>
                    <a:pt x="3" y="82"/>
                  </a:cubicBezTo>
                  <a:cubicBezTo>
                    <a:pt x="5" y="103"/>
                    <a:pt x="7" y="125"/>
                    <a:pt x="9" y="146"/>
                  </a:cubicBezTo>
                  <a:cubicBezTo>
                    <a:pt x="10" y="178"/>
                    <a:pt x="0" y="214"/>
                    <a:pt x="15" y="243"/>
                  </a:cubicBezTo>
                  <a:cubicBezTo>
                    <a:pt x="26" y="264"/>
                    <a:pt x="58" y="263"/>
                    <a:pt x="66" y="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6362640" y="1352880"/>
              <a:ext cx="27720" cy="82440"/>
            </a:xfrm>
            <a:custGeom>
              <a:rect b="b" l="l" r="r" t="t"/>
              <a:pathLst>
                <a:path extrusionOk="0" h="229" w="77">
                  <a:moveTo>
                    <a:pt x="71" y="207"/>
                  </a:moveTo>
                  <a:cubicBezTo>
                    <a:pt x="68" y="195"/>
                    <a:pt x="73" y="182"/>
                    <a:pt x="74" y="170"/>
                  </a:cubicBezTo>
                  <a:cubicBezTo>
                    <a:pt x="75" y="156"/>
                    <a:pt x="73" y="142"/>
                    <a:pt x="72" y="128"/>
                  </a:cubicBezTo>
                  <a:cubicBezTo>
                    <a:pt x="70" y="98"/>
                    <a:pt x="78" y="68"/>
                    <a:pt x="76" y="38"/>
                  </a:cubicBezTo>
                  <a:cubicBezTo>
                    <a:pt x="73" y="-10"/>
                    <a:pt x="7" y="-13"/>
                    <a:pt x="1" y="35"/>
                  </a:cubicBezTo>
                  <a:cubicBezTo>
                    <a:pt x="-4" y="72"/>
                    <a:pt x="3" y="114"/>
                    <a:pt x="12" y="150"/>
                  </a:cubicBezTo>
                  <a:cubicBezTo>
                    <a:pt x="18" y="177"/>
                    <a:pt x="20" y="217"/>
                    <a:pt x="48" y="228"/>
                  </a:cubicBezTo>
                  <a:cubicBezTo>
                    <a:pt x="61" y="233"/>
                    <a:pt x="73" y="220"/>
                    <a:pt x="71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425" lIns="90000" spcFirstLastPara="1" rIns="90000" wrap="square" tIns="3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453000" y="1728720"/>
              <a:ext cx="31320" cy="74880"/>
            </a:xfrm>
            <a:custGeom>
              <a:rect b="b" l="l" r="r" t="t"/>
              <a:pathLst>
                <a:path extrusionOk="0" h="208" w="87">
                  <a:moveTo>
                    <a:pt x="27" y="12"/>
                  </a:moveTo>
                  <a:cubicBezTo>
                    <a:pt x="10" y="42"/>
                    <a:pt x="5" y="83"/>
                    <a:pt x="1" y="117"/>
                  </a:cubicBezTo>
                  <a:cubicBezTo>
                    <a:pt x="-3" y="153"/>
                    <a:pt x="2" y="196"/>
                    <a:pt x="42" y="207"/>
                  </a:cubicBezTo>
                  <a:cubicBezTo>
                    <a:pt x="62" y="212"/>
                    <a:pt x="80" y="196"/>
                    <a:pt x="85" y="178"/>
                  </a:cubicBezTo>
                  <a:cubicBezTo>
                    <a:pt x="89" y="163"/>
                    <a:pt x="83" y="154"/>
                    <a:pt x="80" y="140"/>
                  </a:cubicBezTo>
                  <a:cubicBezTo>
                    <a:pt x="77" y="130"/>
                    <a:pt x="78" y="118"/>
                    <a:pt x="78" y="108"/>
                  </a:cubicBezTo>
                  <a:cubicBezTo>
                    <a:pt x="77" y="95"/>
                    <a:pt x="77" y="82"/>
                    <a:pt x="76" y="69"/>
                  </a:cubicBezTo>
                  <a:cubicBezTo>
                    <a:pt x="76" y="52"/>
                    <a:pt x="72" y="38"/>
                    <a:pt x="70" y="21"/>
                  </a:cubicBezTo>
                  <a:cubicBezTo>
                    <a:pt x="66" y="-1"/>
                    <a:pt x="38" y="-8"/>
                    <a:pt x="27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29875" lIns="90000" spcFirstLastPara="1" rIns="90000" wrap="square" tIns="29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398280" y="1870920"/>
              <a:ext cx="30960" cy="74880"/>
            </a:xfrm>
            <a:custGeom>
              <a:rect b="b" l="l" r="r" t="t"/>
              <a:pathLst>
                <a:path extrusionOk="0" h="208" w="86">
                  <a:moveTo>
                    <a:pt x="27" y="13"/>
                  </a:moveTo>
                  <a:cubicBezTo>
                    <a:pt x="10" y="42"/>
                    <a:pt x="5" y="84"/>
                    <a:pt x="1" y="117"/>
                  </a:cubicBezTo>
                  <a:cubicBezTo>
                    <a:pt x="-3" y="154"/>
                    <a:pt x="2" y="196"/>
                    <a:pt x="42" y="207"/>
                  </a:cubicBezTo>
                  <a:cubicBezTo>
                    <a:pt x="62" y="213"/>
                    <a:pt x="79" y="197"/>
                    <a:pt x="84" y="179"/>
                  </a:cubicBezTo>
                  <a:cubicBezTo>
                    <a:pt x="89" y="164"/>
                    <a:pt x="83" y="155"/>
                    <a:pt x="80" y="140"/>
                  </a:cubicBezTo>
                  <a:cubicBezTo>
                    <a:pt x="77" y="130"/>
                    <a:pt x="78" y="119"/>
                    <a:pt x="77" y="108"/>
                  </a:cubicBezTo>
                  <a:cubicBezTo>
                    <a:pt x="77" y="95"/>
                    <a:pt x="77" y="82"/>
                    <a:pt x="76" y="69"/>
                  </a:cubicBezTo>
                  <a:cubicBezTo>
                    <a:pt x="76" y="52"/>
                    <a:pt x="72" y="38"/>
                    <a:pt x="69" y="21"/>
                  </a:cubicBezTo>
                  <a:cubicBezTo>
                    <a:pt x="66" y="-1"/>
                    <a:pt x="38" y="-7"/>
                    <a:pt x="27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29875" lIns="90000" spcFirstLastPara="1" rIns="90000" wrap="square" tIns="29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027560" y="1193400"/>
              <a:ext cx="32760" cy="103680"/>
            </a:xfrm>
            <a:custGeom>
              <a:rect b="b" l="l" r="r" t="t"/>
              <a:pathLst>
                <a:path extrusionOk="0" h="288" w="91">
                  <a:moveTo>
                    <a:pt x="82" y="271"/>
                  </a:moveTo>
                  <a:cubicBezTo>
                    <a:pt x="96" y="240"/>
                    <a:pt x="87" y="201"/>
                    <a:pt x="89" y="167"/>
                  </a:cubicBezTo>
                  <a:cubicBezTo>
                    <a:pt x="91" y="147"/>
                    <a:pt x="91" y="128"/>
                    <a:pt x="91" y="108"/>
                  </a:cubicBezTo>
                  <a:cubicBezTo>
                    <a:pt x="91" y="99"/>
                    <a:pt x="91" y="90"/>
                    <a:pt x="91" y="81"/>
                  </a:cubicBezTo>
                  <a:cubicBezTo>
                    <a:pt x="91" y="82"/>
                    <a:pt x="91" y="48"/>
                    <a:pt x="86" y="63"/>
                  </a:cubicBezTo>
                  <a:cubicBezTo>
                    <a:pt x="107" y="2"/>
                    <a:pt x="18" y="-27"/>
                    <a:pt x="2" y="35"/>
                  </a:cubicBezTo>
                  <a:cubicBezTo>
                    <a:pt x="-2" y="52"/>
                    <a:pt x="2" y="65"/>
                    <a:pt x="5" y="82"/>
                  </a:cubicBezTo>
                  <a:cubicBezTo>
                    <a:pt x="8" y="104"/>
                    <a:pt x="10" y="127"/>
                    <a:pt x="11" y="149"/>
                  </a:cubicBezTo>
                  <a:cubicBezTo>
                    <a:pt x="12" y="170"/>
                    <a:pt x="10" y="192"/>
                    <a:pt x="12" y="213"/>
                  </a:cubicBezTo>
                  <a:cubicBezTo>
                    <a:pt x="14" y="229"/>
                    <a:pt x="21" y="244"/>
                    <a:pt x="21" y="260"/>
                  </a:cubicBezTo>
                  <a:cubicBezTo>
                    <a:pt x="21" y="292"/>
                    <a:pt x="70" y="299"/>
                    <a:pt x="82" y="2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840720" y="1291680"/>
              <a:ext cx="30960" cy="93600"/>
            </a:xfrm>
            <a:custGeom>
              <a:rect b="b" l="l" r="r" t="t"/>
              <a:pathLst>
                <a:path extrusionOk="0" h="260" w="86">
                  <a:moveTo>
                    <a:pt x="62" y="254"/>
                  </a:moveTo>
                  <a:cubicBezTo>
                    <a:pt x="83" y="230"/>
                    <a:pt x="81" y="185"/>
                    <a:pt x="84" y="155"/>
                  </a:cubicBezTo>
                  <a:cubicBezTo>
                    <a:pt x="86" y="133"/>
                    <a:pt x="86" y="111"/>
                    <a:pt x="86" y="89"/>
                  </a:cubicBezTo>
                  <a:cubicBezTo>
                    <a:pt x="87" y="73"/>
                    <a:pt x="83" y="53"/>
                    <a:pt x="84" y="41"/>
                  </a:cubicBezTo>
                  <a:cubicBezTo>
                    <a:pt x="85" y="1"/>
                    <a:pt x="20" y="-18"/>
                    <a:pt x="4" y="22"/>
                  </a:cubicBezTo>
                  <a:cubicBezTo>
                    <a:pt x="-4" y="43"/>
                    <a:pt x="0" y="54"/>
                    <a:pt x="6" y="74"/>
                  </a:cubicBezTo>
                  <a:cubicBezTo>
                    <a:pt x="10" y="91"/>
                    <a:pt x="10" y="112"/>
                    <a:pt x="12" y="129"/>
                  </a:cubicBezTo>
                  <a:cubicBezTo>
                    <a:pt x="17" y="165"/>
                    <a:pt x="26" y="204"/>
                    <a:pt x="28" y="241"/>
                  </a:cubicBezTo>
                  <a:cubicBezTo>
                    <a:pt x="29" y="256"/>
                    <a:pt x="50" y="267"/>
                    <a:pt x="62" y="2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887520" y="1146240"/>
              <a:ext cx="32400" cy="82800"/>
            </a:xfrm>
            <a:custGeom>
              <a:rect b="b" l="l" r="r" t="t"/>
              <a:pathLst>
                <a:path extrusionOk="0" h="230" w="90">
                  <a:moveTo>
                    <a:pt x="39" y="230"/>
                  </a:moveTo>
                  <a:lnTo>
                    <a:pt x="43" y="230"/>
                  </a:lnTo>
                  <a:cubicBezTo>
                    <a:pt x="54" y="231"/>
                    <a:pt x="67" y="223"/>
                    <a:pt x="72" y="213"/>
                  </a:cubicBezTo>
                  <a:cubicBezTo>
                    <a:pt x="83" y="188"/>
                    <a:pt x="81" y="159"/>
                    <a:pt x="84" y="131"/>
                  </a:cubicBezTo>
                  <a:cubicBezTo>
                    <a:pt x="86" y="106"/>
                    <a:pt x="85" y="79"/>
                    <a:pt x="89" y="53"/>
                  </a:cubicBezTo>
                  <a:cubicBezTo>
                    <a:pt x="97" y="-1"/>
                    <a:pt x="23" y="-22"/>
                    <a:pt x="5" y="32"/>
                  </a:cubicBezTo>
                  <a:cubicBezTo>
                    <a:pt x="-6" y="66"/>
                    <a:pt x="5" y="112"/>
                    <a:pt x="4" y="148"/>
                  </a:cubicBezTo>
                  <a:cubicBezTo>
                    <a:pt x="4" y="175"/>
                    <a:pt x="2" y="227"/>
                    <a:pt x="39" y="2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800" lIns="90000" spcFirstLastPara="1" rIns="90000" wrap="square" tIns="37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7121880" y="1113840"/>
              <a:ext cx="28800" cy="86760"/>
            </a:xfrm>
            <a:custGeom>
              <a:rect b="b" l="l" r="r" t="t"/>
              <a:pathLst>
                <a:path extrusionOk="0" h="241" w="80">
                  <a:moveTo>
                    <a:pt x="54" y="234"/>
                  </a:moveTo>
                  <a:cubicBezTo>
                    <a:pt x="81" y="210"/>
                    <a:pt x="74" y="160"/>
                    <a:pt x="76" y="127"/>
                  </a:cubicBezTo>
                  <a:cubicBezTo>
                    <a:pt x="78" y="91"/>
                    <a:pt x="84" y="58"/>
                    <a:pt x="74" y="24"/>
                  </a:cubicBezTo>
                  <a:cubicBezTo>
                    <a:pt x="60" y="-22"/>
                    <a:pt x="-15" y="4"/>
                    <a:pt x="3" y="49"/>
                  </a:cubicBezTo>
                  <a:cubicBezTo>
                    <a:pt x="13" y="74"/>
                    <a:pt x="8" y="101"/>
                    <a:pt x="9" y="128"/>
                  </a:cubicBezTo>
                  <a:cubicBezTo>
                    <a:pt x="10" y="158"/>
                    <a:pt x="11" y="191"/>
                    <a:pt x="15" y="221"/>
                  </a:cubicBezTo>
                  <a:cubicBezTo>
                    <a:pt x="17" y="242"/>
                    <a:pt x="40" y="247"/>
                    <a:pt x="54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1750" lIns="90000" spcFirstLastPara="1" rIns="90000" wrap="square" tIns="41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784560" y="1091880"/>
              <a:ext cx="28440" cy="86760"/>
            </a:xfrm>
            <a:custGeom>
              <a:rect b="b" l="l" r="r" t="t"/>
              <a:pathLst>
                <a:path extrusionOk="0" h="241" w="79">
                  <a:moveTo>
                    <a:pt x="53" y="234"/>
                  </a:moveTo>
                  <a:cubicBezTo>
                    <a:pt x="81" y="210"/>
                    <a:pt x="73" y="160"/>
                    <a:pt x="75" y="127"/>
                  </a:cubicBezTo>
                  <a:cubicBezTo>
                    <a:pt x="77" y="91"/>
                    <a:pt x="84" y="59"/>
                    <a:pt x="73" y="24"/>
                  </a:cubicBezTo>
                  <a:cubicBezTo>
                    <a:pt x="59" y="-22"/>
                    <a:pt x="-15" y="4"/>
                    <a:pt x="3" y="49"/>
                  </a:cubicBezTo>
                  <a:cubicBezTo>
                    <a:pt x="13" y="74"/>
                    <a:pt x="7" y="102"/>
                    <a:pt x="8" y="128"/>
                  </a:cubicBezTo>
                  <a:cubicBezTo>
                    <a:pt x="9" y="158"/>
                    <a:pt x="10" y="191"/>
                    <a:pt x="14" y="221"/>
                  </a:cubicBezTo>
                  <a:cubicBezTo>
                    <a:pt x="17" y="242"/>
                    <a:pt x="39" y="247"/>
                    <a:pt x="53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1750" lIns="90000" spcFirstLastPara="1" rIns="90000" wrap="square" tIns="41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230240" y="1143720"/>
              <a:ext cx="27000" cy="80640"/>
            </a:xfrm>
            <a:custGeom>
              <a:rect b="b" l="l" r="r" t="t"/>
              <a:pathLst>
                <a:path extrusionOk="0" h="224" w="75">
                  <a:moveTo>
                    <a:pt x="65" y="203"/>
                  </a:moveTo>
                  <a:cubicBezTo>
                    <a:pt x="78" y="149"/>
                    <a:pt x="69" y="92"/>
                    <a:pt x="75" y="37"/>
                  </a:cubicBezTo>
                  <a:cubicBezTo>
                    <a:pt x="77" y="17"/>
                    <a:pt x="57" y="0"/>
                    <a:pt x="38" y="0"/>
                  </a:cubicBezTo>
                  <a:cubicBezTo>
                    <a:pt x="16" y="-1"/>
                    <a:pt x="3" y="17"/>
                    <a:pt x="1" y="37"/>
                  </a:cubicBezTo>
                  <a:cubicBezTo>
                    <a:pt x="-2" y="64"/>
                    <a:pt x="3" y="91"/>
                    <a:pt x="4" y="118"/>
                  </a:cubicBezTo>
                  <a:cubicBezTo>
                    <a:pt x="5" y="146"/>
                    <a:pt x="0" y="176"/>
                    <a:pt x="8" y="203"/>
                  </a:cubicBezTo>
                  <a:cubicBezTo>
                    <a:pt x="16" y="230"/>
                    <a:pt x="58" y="233"/>
                    <a:pt x="65" y="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5625" lIns="90000" spcFirstLastPara="1" rIns="90000" wrap="square" tIns="35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287480" y="1261080"/>
              <a:ext cx="32760" cy="97200"/>
            </a:xfrm>
            <a:custGeom>
              <a:rect b="b" l="l" r="r" t="t"/>
              <a:pathLst>
                <a:path extrusionOk="0" h="270" w="91">
                  <a:moveTo>
                    <a:pt x="89" y="248"/>
                  </a:moveTo>
                  <a:cubicBezTo>
                    <a:pt x="88" y="180"/>
                    <a:pt x="92" y="112"/>
                    <a:pt x="91" y="45"/>
                  </a:cubicBezTo>
                  <a:cubicBezTo>
                    <a:pt x="89" y="-21"/>
                    <a:pt x="-12" y="-11"/>
                    <a:pt x="1" y="53"/>
                  </a:cubicBezTo>
                  <a:cubicBezTo>
                    <a:pt x="4" y="71"/>
                    <a:pt x="5" y="89"/>
                    <a:pt x="10" y="107"/>
                  </a:cubicBezTo>
                  <a:cubicBezTo>
                    <a:pt x="15" y="128"/>
                    <a:pt x="18" y="149"/>
                    <a:pt x="21" y="170"/>
                  </a:cubicBezTo>
                  <a:cubicBezTo>
                    <a:pt x="25" y="203"/>
                    <a:pt x="25" y="246"/>
                    <a:pt x="54" y="267"/>
                  </a:cubicBezTo>
                  <a:cubicBezTo>
                    <a:pt x="68" y="277"/>
                    <a:pt x="89" y="265"/>
                    <a:pt x="89" y="2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187400" y="1415520"/>
              <a:ext cx="32400" cy="79560"/>
            </a:xfrm>
            <a:custGeom>
              <a:rect b="b" l="l" r="r" t="t"/>
              <a:pathLst>
                <a:path extrusionOk="0" h="221" w="90">
                  <a:moveTo>
                    <a:pt x="72" y="212"/>
                  </a:moveTo>
                  <a:cubicBezTo>
                    <a:pt x="89" y="188"/>
                    <a:pt x="91" y="149"/>
                    <a:pt x="89" y="120"/>
                  </a:cubicBezTo>
                  <a:cubicBezTo>
                    <a:pt x="87" y="89"/>
                    <a:pt x="92" y="57"/>
                    <a:pt x="82" y="27"/>
                  </a:cubicBezTo>
                  <a:cubicBezTo>
                    <a:pt x="66" y="-25"/>
                    <a:pt x="-18" y="5"/>
                    <a:pt x="3" y="56"/>
                  </a:cubicBezTo>
                  <a:cubicBezTo>
                    <a:pt x="23" y="105"/>
                    <a:pt x="-5" y="175"/>
                    <a:pt x="36" y="216"/>
                  </a:cubicBezTo>
                  <a:cubicBezTo>
                    <a:pt x="45" y="225"/>
                    <a:pt x="65" y="223"/>
                    <a:pt x="72" y="2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4550" lIns="90000" spcFirstLastPara="1" rIns="90000" wrap="square" tIns="34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135200" y="1595880"/>
              <a:ext cx="39240" cy="82440"/>
            </a:xfrm>
            <a:custGeom>
              <a:rect b="b" l="l" r="r" t="t"/>
              <a:pathLst>
                <a:path extrusionOk="0" h="229" w="109">
                  <a:moveTo>
                    <a:pt x="104" y="196"/>
                  </a:moveTo>
                  <a:cubicBezTo>
                    <a:pt x="108" y="201"/>
                    <a:pt x="104" y="180"/>
                    <a:pt x="103" y="175"/>
                  </a:cubicBezTo>
                  <a:cubicBezTo>
                    <a:pt x="101" y="159"/>
                    <a:pt x="97" y="144"/>
                    <a:pt x="94" y="129"/>
                  </a:cubicBezTo>
                  <a:cubicBezTo>
                    <a:pt x="85" y="96"/>
                    <a:pt x="83" y="62"/>
                    <a:pt x="76" y="29"/>
                  </a:cubicBezTo>
                  <a:cubicBezTo>
                    <a:pt x="66" y="-20"/>
                    <a:pt x="-13" y="0"/>
                    <a:pt x="2" y="46"/>
                  </a:cubicBezTo>
                  <a:cubicBezTo>
                    <a:pt x="15" y="88"/>
                    <a:pt x="28" y="128"/>
                    <a:pt x="45" y="169"/>
                  </a:cubicBezTo>
                  <a:cubicBezTo>
                    <a:pt x="55" y="194"/>
                    <a:pt x="59" y="224"/>
                    <a:pt x="89" y="229"/>
                  </a:cubicBezTo>
                  <a:cubicBezTo>
                    <a:pt x="107" y="231"/>
                    <a:pt x="114" y="208"/>
                    <a:pt x="104" y="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425" lIns="90000" spcFirstLastPara="1" rIns="90000" wrap="square" tIns="3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043400" y="1651320"/>
              <a:ext cx="31320" cy="81360"/>
            </a:xfrm>
            <a:custGeom>
              <a:rect b="b" l="l" r="r" t="t"/>
              <a:pathLst>
                <a:path extrusionOk="0" h="226" w="87">
                  <a:moveTo>
                    <a:pt x="53" y="222"/>
                  </a:moveTo>
                  <a:cubicBezTo>
                    <a:pt x="73" y="207"/>
                    <a:pt x="74" y="164"/>
                    <a:pt x="77" y="142"/>
                  </a:cubicBezTo>
                  <a:cubicBezTo>
                    <a:pt x="79" y="124"/>
                    <a:pt x="79" y="106"/>
                    <a:pt x="81" y="88"/>
                  </a:cubicBezTo>
                  <a:cubicBezTo>
                    <a:pt x="81" y="87"/>
                    <a:pt x="82" y="50"/>
                    <a:pt x="79" y="73"/>
                  </a:cubicBezTo>
                  <a:cubicBezTo>
                    <a:pt x="80" y="65"/>
                    <a:pt x="86" y="57"/>
                    <a:pt x="87" y="48"/>
                  </a:cubicBezTo>
                  <a:cubicBezTo>
                    <a:pt x="90" y="20"/>
                    <a:pt x="58" y="-12"/>
                    <a:pt x="30" y="5"/>
                  </a:cubicBezTo>
                  <a:cubicBezTo>
                    <a:pt x="-22" y="35"/>
                    <a:pt x="8" y="99"/>
                    <a:pt x="11" y="148"/>
                  </a:cubicBezTo>
                  <a:cubicBezTo>
                    <a:pt x="12" y="159"/>
                    <a:pt x="21" y="247"/>
                    <a:pt x="53" y="2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350" lIns="90000" spcFirstLastPara="1" rIns="90000" wrap="square" tIns="36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901920" y="1780560"/>
              <a:ext cx="31320" cy="81720"/>
            </a:xfrm>
            <a:custGeom>
              <a:rect b="b" l="l" r="r" t="t"/>
              <a:pathLst>
                <a:path extrusionOk="0" h="227" w="87">
                  <a:moveTo>
                    <a:pt x="54" y="223"/>
                  </a:moveTo>
                  <a:cubicBezTo>
                    <a:pt x="73" y="207"/>
                    <a:pt x="74" y="165"/>
                    <a:pt x="77" y="143"/>
                  </a:cubicBezTo>
                  <a:cubicBezTo>
                    <a:pt x="79" y="125"/>
                    <a:pt x="80" y="106"/>
                    <a:pt x="81" y="88"/>
                  </a:cubicBezTo>
                  <a:cubicBezTo>
                    <a:pt x="81" y="87"/>
                    <a:pt x="82" y="50"/>
                    <a:pt x="79" y="74"/>
                  </a:cubicBezTo>
                  <a:cubicBezTo>
                    <a:pt x="80" y="65"/>
                    <a:pt x="87" y="58"/>
                    <a:pt x="87" y="48"/>
                  </a:cubicBezTo>
                  <a:cubicBezTo>
                    <a:pt x="90" y="20"/>
                    <a:pt x="59" y="-12"/>
                    <a:pt x="30" y="5"/>
                  </a:cubicBezTo>
                  <a:cubicBezTo>
                    <a:pt x="-22" y="36"/>
                    <a:pt x="8" y="99"/>
                    <a:pt x="11" y="148"/>
                  </a:cubicBezTo>
                  <a:cubicBezTo>
                    <a:pt x="12" y="159"/>
                    <a:pt x="22" y="248"/>
                    <a:pt x="54" y="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700" lIns="90000" spcFirstLastPara="1" rIns="90000" wrap="square" tIns="36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078320" y="1474560"/>
              <a:ext cx="27720" cy="86400"/>
            </a:xfrm>
            <a:custGeom>
              <a:rect b="b" l="l" r="r" t="t"/>
              <a:pathLst>
                <a:path extrusionOk="0" h="240" w="77">
                  <a:moveTo>
                    <a:pt x="40" y="226"/>
                  </a:moveTo>
                  <a:cubicBezTo>
                    <a:pt x="41" y="220"/>
                    <a:pt x="47" y="210"/>
                    <a:pt x="50" y="204"/>
                  </a:cubicBezTo>
                  <a:cubicBezTo>
                    <a:pt x="57" y="184"/>
                    <a:pt x="61" y="164"/>
                    <a:pt x="65" y="144"/>
                  </a:cubicBezTo>
                  <a:cubicBezTo>
                    <a:pt x="71" y="110"/>
                    <a:pt x="79" y="72"/>
                    <a:pt x="77" y="36"/>
                  </a:cubicBezTo>
                  <a:cubicBezTo>
                    <a:pt x="75" y="-10"/>
                    <a:pt x="12" y="-12"/>
                    <a:pt x="6" y="33"/>
                  </a:cubicBezTo>
                  <a:cubicBezTo>
                    <a:pt x="3" y="54"/>
                    <a:pt x="5" y="76"/>
                    <a:pt x="5" y="97"/>
                  </a:cubicBezTo>
                  <a:cubicBezTo>
                    <a:pt x="4" y="121"/>
                    <a:pt x="2" y="144"/>
                    <a:pt x="1" y="167"/>
                  </a:cubicBezTo>
                  <a:cubicBezTo>
                    <a:pt x="0" y="191"/>
                    <a:pt x="-7" y="230"/>
                    <a:pt x="21" y="240"/>
                  </a:cubicBezTo>
                  <a:cubicBezTo>
                    <a:pt x="31" y="243"/>
                    <a:pt x="39" y="235"/>
                    <a:pt x="40" y="2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1400" lIns="90000" spcFirstLastPara="1" rIns="90000" wrap="square" tIns="4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963840" y="1556280"/>
              <a:ext cx="27720" cy="66240"/>
            </a:xfrm>
            <a:custGeom>
              <a:rect b="b" l="l" r="r" t="t"/>
              <a:pathLst>
                <a:path extrusionOk="0" h="184" w="77">
                  <a:moveTo>
                    <a:pt x="58" y="175"/>
                  </a:moveTo>
                  <a:cubicBezTo>
                    <a:pt x="64" y="150"/>
                    <a:pt x="66" y="126"/>
                    <a:pt x="67" y="99"/>
                  </a:cubicBezTo>
                  <a:cubicBezTo>
                    <a:pt x="69" y="77"/>
                    <a:pt x="76" y="57"/>
                    <a:pt x="77" y="36"/>
                  </a:cubicBezTo>
                  <a:cubicBezTo>
                    <a:pt x="78" y="5"/>
                    <a:pt x="38" y="-12"/>
                    <a:pt x="16" y="10"/>
                  </a:cubicBezTo>
                  <a:cubicBezTo>
                    <a:pt x="-7" y="34"/>
                    <a:pt x="0" y="66"/>
                    <a:pt x="8" y="96"/>
                  </a:cubicBezTo>
                  <a:cubicBezTo>
                    <a:pt x="16" y="123"/>
                    <a:pt x="18" y="159"/>
                    <a:pt x="36" y="181"/>
                  </a:cubicBezTo>
                  <a:cubicBezTo>
                    <a:pt x="42" y="188"/>
                    <a:pt x="56" y="184"/>
                    <a:pt x="58" y="1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21225" lIns="90000" spcFirstLastPara="1" rIns="90000" wrap="square" tIns="21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7293960" y="1452600"/>
              <a:ext cx="29160" cy="84240"/>
            </a:xfrm>
            <a:custGeom>
              <a:rect b="b" l="l" r="r" t="t"/>
              <a:pathLst>
                <a:path extrusionOk="0" h="234" w="81">
                  <a:moveTo>
                    <a:pt x="21" y="5"/>
                  </a:moveTo>
                  <a:cubicBezTo>
                    <a:pt x="11" y="16"/>
                    <a:pt x="10" y="24"/>
                    <a:pt x="9" y="38"/>
                  </a:cubicBezTo>
                  <a:cubicBezTo>
                    <a:pt x="6" y="60"/>
                    <a:pt x="3" y="81"/>
                    <a:pt x="1" y="103"/>
                  </a:cubicBezTo>
                  <a:cubicBezTo>
                    <a:pt x="-2" y="138"/>
                    <a:pt x="2" y="170"/>
                    <a:pt x="5" y="205"/>
                  </a:cubicBezTo>
                  <a:cubicBezTo>
                    <a:pt x="9" y="245"/>
                    <a:pt x="68" y="241"/>
                    <a:pt x="79" y="208"/>
                  </a:cubicBezTo>
                  <a:cubicBezTo>
                    <a:pt x="84" y="191"/>
                    <a:pt x="80" y="182"/>
                    <a:pt x="76" y="166"/>
                  </a:cubicBezTo>
                  <a:cubicBezTo>
                    <a:pt x="70" y="148"/>
                    <a:pt x="69" y="129"/>
                    <a:pt x="67" y="110"/>
                  </a:cubicBezTo>
                  <a:cubicBezTo>
                    <a:pt x="65" y="79"/>
                    <a:pt x="67" y="38"/>
                    <a:pt x="50" y="11"/>
                  </a:cubicBezTo>
                  <a:cubicBezTo>
                    <a:pt x="44" y="1"/>
                    <a:pt x="30" y="-4"/>
                    <a:pt x="21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9225" lIns="90000" spcFirstLastPara="1" rIns="90000" wrap="square" tIns="39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7269480" y="1586160"/>
              <a:ext cx="30240" cy="78840"/>
            </a:xfrm>
            <a:custGeom>
              <a:rect b="b" l="l" r="r" t="t"/>
              <a:pathLst>
                <a:path extrusionOk="0" h="219" w="84">
                  <a:moveTo>
                    <a:pt x="46" y="2"/>
                  </a:moveTo>
                  <a:cubicBezTo>
                    <a:pt x="26" y="19"/>
                    <a:pt x="20" y="43"/>
                    <a:pt x="13" y="67"/>
                  </a:cubicBezTo>
                  <a:cubicBezTo>
                    <a:pt x="3" y="105"/>
                    <a:pt x="1" y="141"/>
                    <a:pt x="0" y="180"/>
                  </a:cubicBezTo>
                  <a:cubicBezTo>
                    <a:pt x="-2" y="235"/>
                    <a:pt x="90" y="231"/>
                    <a:pt x="84" y="177"/>
                  </a:cubicBezTo>
                  <a:cubicBezTo>
                    <a:pt x="80" y="140"/>
                    <a:pt x="75" y="105"/>
                    <a:pt x="77" y="68"/>
                  </a:cubicBezTo>
                  <a:cubicBezTo>
                    <a:pt x="78" y="48"/>
                    <a:pt x="81" y="17"/>
                    <a:pt x="63" y="4"/>
                  </a:cubicBezTo>
                  <a:cubicBezTo>
                    <a:pt x="59" y="0"/>
                    <a:pt x="51" y="-2"/>
                    <a:pt x="4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3825" lIns="90000" spcFirstLastPara="1" rIns="90000" wrap="square" tIns="3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207920" y="1727280"/>
              <a:ext cx="36360" cy="78840"/>
            </a:xfrm>
            <a:custGeom>
              <a:rect b="b" l="l" r="r" t="t"/>
              <a:pathLst>
                <a:path extrusionOk="0" h="219" w="101">
                  <a:moveTo>
                    <a:pt x="16" y="10"/>
                  </a:moveTo>
                  <a:cubicBezTo>
                    <a:pt x="-1" y="33"/>
                    <a:pt x="5" y="71"/>
                    <a:pt x="2" y="99"/>
                  </a:cubicBezTo>
                  <a:cubicBezTo>
                    <a:pt x="0" y="127"/>
                    <a:pt x="-2" y="156"/>
                    <a:pt x="4" y="183"/>
                  </a:cubicBezTo>
                  <a:cubicBezTo>
                    <a:pt x="21" y="255"/>
                    <a:pt x="130" y="206"/>
                    <a:pt x="93" y="151"/>
                  </a:cubicBezTo>
                  <a:cubicBezTo>
                    <a:pt x="81" y="133"/>
                    <a:pt x="78" y="114"/>
                    <a:pt x="75" y="93"/>
                  </a:cubicBezTo>
                  <a:cubicBezTo>
                    <a:pt x="74" y="80"/>
                    <a:pt x="72" y="67"/>
                    <a:pt x="70" y="55"/>
                  </a:cubicBezTo>
                  <a:cubicBezTo>
                    <a:pt x="68" y="42"/>
                    <a:pt x="62" y="30"/>
                    <a:pt x="59" y="18"/>
                  </a:cubicBezTo>
                  <a:cubicBezTo>
                    <a:pt x="55" y="-3"/>
                    <a:pt x="28" y="-6"/>
                    <a:pt x="16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3825" lIns="90000" spcFirstLastPara="1" rIns="90000" wrap="square" tIns="3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893280" y="1624680"/>
              <a:ext cx="36360" cy="82800"/>
            </a:xfrm>
            <a:custGeom>
              <a:rect b="b" l="l" r="r" t="t"/>
              <a:pathLst>
                <a:path extrusionOk="0" h="230" w="101">
                  <a:moveTo>
                    <a:pt x="75" y="211"/>
                  </a:moveTo>
                  <a:cubicBezTo>
                    <a:pt x="84" y="186"/>
                    <a:pt x="92" y="163"/>
                    <a:pt x="95" y="137"/>
                  </a:cubicBezTo>
                  <a:cubicBezTo>
                    <a:pt x="98" y="107"/>
                    <a:pt x="99" y="76"/>
                    <a:pt x="101" y="46"/>
                  </a:cubicBezTo>
                  <a:cubicBezTo>
                    <a:pt x="105" y="-17"/>
                    <a:pt x="-2" y="-15"/>
                    <a:pt x="0" y="51"/>
                  </a:cubicBezTo>
                  <a:cubicBezTo>
                    <a:pt x="1" y="81"/>
                    <a:pt x="4" y="110"/>
                    <a:pt x="5" y="140"/>
                  </a:cubicBezTo>
                  <a:cubicBezTo>
                    <a:pt x="7" y="166"/>
                    <a:pt x="-3" y="191"/>
                    <a:pt x="14" y="215"/>
                  </a:cubicBezTo>
                  <a:cubicBezTo>
                    <a:pt x="28" y="234"/>
                    <a:pt x="65" y="237"/>
                    <a:pt x="75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800" lIns="90000" spcFirstLastPara="1" rIns="90000" wrap="square" tIns="37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838200" y="1465200"/>
              <a:ext cx="36720" cy="78840"/>
            </a:xfrm>
            <a:custGeom>
              <a:rect b="b" l="l" r="r" t="t"/>
              <a:pathLst>
                <a:path extrusionOk="0" h="219" w="102">
                  <a:moveTo>
                    <a:pt x="99" y="191"/>
                  </a:moveTo>
                  <a:cubicBezTo>
                    <a:pt x="98" y="168"/>
                    <a:pt x="103" y="144"/>
                    <a:pt x="101" y="120"/>
                  </a:cubicBezTo>
                  <a:cubicBezTo>
                    <a:pt x="100" y="97"/>
                    <a:pt x="93" y="70"/>
                    <a:pt x="95" y="48"/>
                  </a:cubicBezTo>
                  <a:cubicBezTo>
                    <a:pt x="103" y="-13"/>
                    <a:pt x="2" y="-18"/>
                    <a:pt x="0" y="44"/>
                  </a:cubicBezTo>
                  <a:cubicBezTo>
                    <a:pt x="-1" y="59"/>
                    <a:pt x="3" y="72"/>
                    <a:pt x="6" y="87"/>
                  </a:cubicBezTo>
                  <a:cubicBezTo>
                    <a:pt x="10" y="103"/>
                    <a:pt x="11" y="120"/>
                    <a:pt x="15" y="136"/>
                  </a:cubicBezTo>
                  <a:cubicBezTo>
                    <a:pt x="23" y="167"/>
                    <a:pt x="27" y="196"/>
                    <a:pt x="55" y="215"/>
                  </a:cubicBezTo>
                  <a:cubicBezTo>
                    <a:pt x="72" y="226"/>
                    <a:pt x="99" y="212"/>
                    <a:pt x="99" y="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3825" lIns="90000" spcFirstLastPara="1" rIns="90000" wrap="square" tIns="3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125840" y="1279800"/>
              <a:ext cx="29160" cy="92880"/>
            </a:xfrm>
            <a:custGeom>
              <a:rect b="b" l="l" r="r" t="t"/>
              <a:pathLst>
                <a:path extrusionOk="0" h="258" w="81">
                  <a:moveTo>
                    <a:pt x="66" y="240"/>
                  </a:moveTo>
                  <a:cubicBezTo>
                    <a:pt x="78" y="205"/>
                    <a:pt x="82" y="163"/>
                    <a:pt x="81" y="126"/>
                  </a:cubicBezTo>
                  <a:cubicBezTo>
                    <a:pt x="79" y="94"/>
                    <a:pt x="83" y="52"/>
                    <a:pt x="71" y="22"/>
                  </a:cubicBezTo>
                  <a:cubicBezTo>
                    <a:pt x="53" y="-23"/>
                    <a:pt x="-15" y="9"/>
                    <a:pt x="3" y="54"/>
                  </a:cubicBezTo>
                  <a:cubicBezTo>
                    <a:pt x="6" y="60"/>
                    <a:pt x="3" y="74"/>
                    <a:pt x="4" y="82"/>
                  </a:cubicBezTo>
                  <a:cubicBezTo>
                    <a:pt x="5" y="103"/>
                    <a:pt x="7" y="125"/>
                    <a:pt x="9" y="146"/>
                  </a:cubicBezTo>
                  <a:cubicBezTo>
                    <a:pt x="10" y="178"/>
                    <a:pt x="0" y="214"/>
                    <a:pt x="15" y="243"/>
                  </a:cubicBezTo>
                  <a:cubicBezTo>
                    <a:pt x="26" y="264"/>
                    <a:pt x="58" y="263"/>
                    <a:pt x="66" y="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972480" y="1386720"/>
              <a:ext cx="27720" cy="82080"/>
            </a:xfrm>
            <a:custGeom>
              <a:rect b="b" l="l" r="r" t="t"/>
              <a:pathLst>
                <a:path extrusionOk="0" h="228" w="77">
                  <a:moveTo>
                    <a:pt x="72" y="207"/>
                  </a:moveTo>
                  <a:cubicBezTo>
                    <a:pt x="69" y="195"/>
                    <a:pt x="74" y="182"/>
                    <a:pt x="75" y="169"/>
                  </a:cubicBezTo>
                  <a:cubicBezTo>
                    <a:pt x="76" y="155"/>
                    <a:pt x="74" y="142"/>
                    <a:pt x="73" y="128"/>
                  </a:cubicBezTo>
                  <a:cubicBezTo>
                    <a:pt x="71" y="98"/>
                    <a:pt x="79" y="68"/>
                    <a:pt x="77" y="38"/>
                  </a:cubicBezTo>
                  <a:cubicBezTo>
                    <a:pt x="75" y="-11"/>
                    <a:pt x="8" y="-13"/>
                    <a:pt x="2" y="35"/>
                  </a:cubicBezTo>
                  <a:cubicBezTo>
                    <a:pt x="-3" y="72"/>
                    <a:pt x="4" y="114"/>
                    <a:pt x="13" y="150"/>
                  </a:cubicBezTo>
                  <a:cubicBezTo>
                    <a:pt x="19" y="176"/>
                    <a:pt x="21" y="217"/>
                    <a:pt x="49" y="228"/>
                  </a:cubicBezTo>
                  <a:cubicBezTo>
                    <a:pt x="62" y="232"/>
                    <a:pt x="75" y="219"/>
                    <a:pt x="72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075" lIns="90000" spcFirstLastPara="1" rIns="90000" wrap="square" tIns="37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063200" y="1762560"/>
              <a:ext cx="30960" cy="74520"/>
            </a:xfrm>
            <a:custGeom>
              <a:rect b="b" l="l" r="r" t="t"/>
              <a:pathLst>
                <a:path extrusionOk="0" h="207" w="86">
                  <a:moveTo>
                    <a:pt x="27" y="12"/>
                  </a:moveTo>
                  <a:cubicBezTo>
                    <a:pt x="10" y="41"/>
                    <a:pt x="5" y="83"/>
                    <a:pt x="1" y="116"/>
                  </a:cubicBezTo>
                  <a:cubicBezTo>
                    <a:pt x="-3" y="153"/>
                    <a:pt x="2" y="195"/>
                    <a:pt x="43" y="206"/>
                  </a:cubicBezTo>
                  <a:cubicBezTo>
                    <a:pt x="62" y="212"/>
                    <a:pt x="80" y="196"/>
                    <a:pt x="85" y="178"/>
                  </a:cubicBezTo>
                  <a:cubicBezTo>
                    <a:pt x="89" y="163"/>
                    <a:pt x="83" y="154"/>
                    <a:pt x="80" y="140"/>
                  </a:cubicBezTo>
                  <a:cubicBezTo>
                    <a:pt x="77" y="129"/>
                    <a:pt x="78" y="118"/>
                    <a:pt x="78" y="107"/>
                  </a:cubicBezTo>
                  <a:cubicBezTo>
                    <a:pt x="77" y="94"/>
                    <a:pt x="77" y="81"/>
                    <a:pt x="76" y="68"/>
                  </a:cubicBezTo>
                  <a:cubicBezTo>
                    <a:pt x="76" y="51"/>
                    <a:pt x="72" y="37"/>
                    <a:pt x="70" y="21"/>
                  </a:cubicBezTo>
                  <a:cubicBezTo>
                    <a:pt x="66" y="-2"/>
                    <a:pt x="38" y="-8"/>
                    <a:pt x="27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29500" lIns="90000" spcFirstLastPara="1" rIns="90000" wrap="square" tIns="29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008480" y="1904760"/>
              <a:ext cx="30960" cy="74880"/>
            </a:xfrm>
            <a:custGeom>
              <a:rect b="b" l="l" r="r" t="t"/>
              <a:pathLst>
                <a:path extrusionOk="0" h="208" w="86">
                  <a:moveTo>
                    <a:pt x="27" y="13"/>
                  </a:moveTo>
                  <a:cubicBezTo>
                    <a:pt x="10" y="42"/>
                    <a:pt x="5" y="84"/>
                    <a:pt x="1" y="117"/>
                  </a:cubicBezTo>
                  <a:cubicBezTo>
                    <a:pt x="-3" y="153"/>
                    <a:pt x="2" y="196"/>
                    <a:pt x="42" y="207"/>
                  </a:cubicBezTo>
                  <a:cubicBezTo>
                    <a:pt x="62" y="212"/>
                    <a:pt x="79" y="196"/>
                    <a:pt x="85" y="179"/>
                  </a:cubicBezTo>
                  <a:cubicBezTo>
                    <a:pt x="89" y="164"/>
                    <a:pt x="83" y="154"/>
                    <a:pt x="80" y="140"/>
                  </a:cubicBezTo>
                  <a:cubicBezTo>
                    <a:pt x="77" y="130"/>
                    <a:pt x="78" y="118"/>
                    <a:pt x="78" y="108"/>
                  </a:cubicBezTo>
                  <a:cubicBezTo>
                    <a:pt x="77" y="95"/>
                    <a:pt x="77" y="82"/>
                    <a:pt x="76" y="69"/>
                  </a:cubicBezTo>
                  <a:cubicBezTo>
                    <a:pt x="76" y="52"/>
                    <a:pt x="72" y="38"/>
                    <a:pt x="70" y="21"/>
                  </a:cubicBezTo>
                  <a:cubicBezTo>
                    <a:pt x="66" y="-1"/>
                    <a:pt x="38" y="-8"/>
                    <a:pt x="27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29875" lIns="90000" spcFirstLastPara="1" rIns="90000" wrap="square" tIns="29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400520" y="1308240"/>
              <a:ext cx="31320" cy="93600"/>
            </a:xfrm>
            <a:custGeom>
              <a:rect b="b" l="l" r="r" t="t"/>
              <a:pathLst>
                <a:path extrusionOk="0" h="260" w="87">
                  <a:moveTo>
                    <a:pt x="62" y="254"/>
                  </a:moveTo>
                  <a:cubicBezTo>
                    <a:pt x="84" y="230"/>
                    <a:pt x="81" y="186"/>
                    <a:pt x="84" y="155"/>
                  </a:cubicBezTo>
                  <a:cubicBezTo>
                    <a:pt x="86" y="133"/>
                    <a:pt x="86" y="111"/>
                    <a:pt x="87" y="89"/>
                  </a:cubicBezTo>
                  <a:cubicBezTo>
                    <a:pt x="87" y="74"/>
                    <a:pt x="84" y="53"/>
                    <a:pt x="84" y="42"/>
                  </a:cubicBezTo>
                  <a:cubicBezTo>
                    <a:pt x="85" y="2"/>
                    <a:pt x="21" y="-17"/>
                    <a:pt x="5" y="22"/>
                  </a:cubicBezTo>
                  <a:cubicBezTo>
                    <a:pt x="-4" y="44"/>
                    <a:pt x="1" y="54"/>
                    <a:pt x="6" y="75"/>
                  </a:cubicBezTo>
                  <a:cubicBezTo>
                    <a:pt x="10" y="91"/>
                    <a:pt x="10" y="112"/>
                    <a:pt x="12" y="129"/>
                  </a:cubicBezTo>
                  <a:cubicBezTo>
                    <a:pt x="17" y="166"/>
                    <a:pt x="27" y="204"/>
                    <a:pt x="29" y="241"/>
                  </a:cubicBezTo>
                  <a:cubicBezTo>
                    <a:pt x="30" y="257"/>
                    <a:pt x="50" y="267"/>
                    <a:pt x="62" y="2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447320" y="1163160"/>
              <a:ext cx="32400" cy="82440"/>
            </a:xfrm>
            <a:custGeom>
              <a:rect b="b" l="l" r="r" t="t"/>
              <a:pathLst>
                <a:path extrusionOk="0" h="229" w="90">
                  <a:moveTo>
                    <a:pt x="40" y="229"/>
                  </a:moveTo>
                  <a:lnTo>
                    <a:pt x="43" y="229"/>
                  </a:lnTo>
                  <a:cubicBezTo>
                    <a:pt x="54" y="230"/>
                    <a:pt x="68" y="222"/>
                    <a:pt x="72" y="212"/>
                  </a:cubicBezTo>
                  <a:cubicBezTo>
                    <a:pt x="83" y="187"/>
                    <a:pt x="81" y="158"/>
                    <a:pt x="84" y="131"/>
                  </a:cubicBezTo>
                  <a:cubicBezTo>
                    <a:pt x="87" y="105"/>
                    <a:pt x="85" y="78"/>
                    <a:pt x="89" y="52"/>
                  </a:cubicBezTo>
                  <a:cubicBezTo>
                    <a:pt x="97" y="-2"/>
                    <a:pt x="23" y="-22"/>
                    <a:pt x="6" y="31"/>
                  </a:cubicBezTo>
                  <a:cubicBezTo>
                    <a:pt x="-6" y="66"/>
                    <a:pt x="5" y="111"/>
                    <a:pt x="5" y="147"/>
                  </a:cubicBezTo>
                  <a:cubicBezTo>
                    <a:pt x="5" y="174"/>
                    <a:pt x="2" y="226"/>
                    <a:pt x="40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425" lIns="90000" spcFirstLastPara="1" rIns="90000" wrap="square" tIns="3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344360" y="1108440"/>
              <a:ext cx="28440" cy="86760"/>
            </a:xfrm>
            <a:custGeom>
              <a:rect b="b" l="l" r="r" t="t"/>
              <a:pathLst>
                <a:path extrusionOk="0" h="241" w="79">
                  <a:moveTo>
                    <a:pt x="54" y="235"/>
                  </a:moveTo>
                  <a:cubicBezTo>
                    <a:pt x="81" y="211"/>
                    <a:pt x="74" y="160"/>
                    <a:pt x="75" y="127"/>
                  </a:cubicBezTo>
                  <a:cubicBezTo>
                    <a:pt x="77" y="92"/>
                    <a:pt x="84" y="59"/>
                    <a:pt x="74" y="24"/>
                  </a:cubicBezTo>
                  <a:cubicBezTo>
                    <a:pt x="59" y="-22"/>
                    <a:pt x="-15" y="4"/>
                    <a:pt x="3" y="49"/>
                  </a:cubicBezTo>
                  <a:cubicBezTo>
                    <a:pt x="13" y="74"/>
                    <a:pt x="7" y="102"/>
                    <a:pt x="8" y="128"/>
                  </a:cubicBezTo>
                  <a:cubicBezTo>
                    <a:pt x="9" y="159"/>
                    <a:pt x="11" y="192"/>
                    <a:pt x="14" y="222"/>
                  </a:cubicBezTo>
                  <a:cubicBezTo>
                    <a:pt x="17" y="243"/>
                    <a:pt x="40" y="247"/>
                    <a:pt x="54" y="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1750" lIns="90000" spcFirstLastPara="1" rIns="90000" wrap="square" tIns="41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461720" y="1797480"/>
              <a:ext cx="31680" cy="81360"/>
            </a:xfrm>
            <a:custGeom>
              <a:rect b="b" l="l" r="r" t="t"/>
              <a:pathLst>
                <a:path extrusionOk="0" h="226" w="88">
                  <a:moveTo>
                    <a:pt x="54" y="222"/>
                  </a:moveTo>
                  <a:cubicBezTo>
                    <a:pt x="73" y="207"/>
                    <a:pt x="74" y="164"/>
                    <a:pt x="77" y="142"/>
                  </a:cubicBezTo>
                  <a:cubicBezTo>
                    <a:pt x="80" y="124"/>
                    <a:pt x="80" y="106"/>
                    <a:pt x="81" y="88"/>
                  </a:cubicBezTo>
                  <a:cubicBezTo>
                    <a:pt x="81" y="87"/>
                    <a:pt x="82" y="49"/>
                    <a:pt x="79" y="73"/>
                  </a:cubicBezTo>
                  <a:cubicBezTo>
                    <a:pt x="80" y="65"/>
                    <a:pt x="87" y="57"/>
                    <a:pt x="88" y="47"/>
                  </a:cubicBezTo>
                  <a:cubicBezTo>
                    <a:pt x="90" y="20"/>
                    <a:pt x="59" y="-12"/>
                    <a:pt x="30" y="5"/>
                  </a:cubicBezTo>
                  <a:cubicBezTo>
                    <a:pt x="-21" y="35"/>
                    <a:pt x="8" y="99"/>
                    <a:pt x="11" y="147"/>
                  </a:cubicBezTo>
                  <a:cubicBezTo>
                    <a:pt x="12" y="159"/>
                    <a:pt x="22" y="247"/>
                    <a:pt x="54" y="2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350" lIns="90000" spcFirstLastPara="1" rIns="90000" wrap="square" tIns="36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222680" y="1880640"/>
              <a:ext cx="31320" cy="81720"/>
            </a:xfrm>
            <a:custGeom>
              <a:rect b="b" l="l" r="r" t="t"/>
              <a:pathLst>
                <a:path extrusionOk="0" h="227" w="87">
                  <a:moveTo>
                    <a:pt x="54" y="223"/>
                  </a:moveTo>
                  <a:cubicBezTo>
                    <a:pt x="73" y="207"/>
                    <a:pt x="74" y="165"/>
                    <a:pt x="77" y="143"/>
                  </a:cubicBezTo>
                  <a:cubicBezTo>
                    <a:pt x="79" y="125"/>
                    <a:pt x="80" y="106"/>
                    <a:pt x="81" y="88"/>
                  </a:cubicBezTo>
                  <a:cubicBezTo>
                    <a:pt x="81" y="87"/>
                    <a:pt x="82" y="50"/>
                    <a:pt x="79" y="74"/>
                  </a:cubicBezTo>
                  <a:cubicBezTo>
                    <a:pt x="80" y="65"/>
                    <a:pt x="86" y="58"/>
                    <a:pt x="87" y="48"/>
                  </a:cubicBezTo>
                  <a:cubicBezTo>
                    <a:pt x="90" y="20"/>
                    <a:pt x="58" y="-12"/>
                    <a:pt x="30" y="5"/>
                  </a:cubicBezTo>
                  <a:cubicBezTo>
                    <a:pt x="-22" y="36"/>
                    <a:pt x="8" y="99"/>
                    <a:pt x="11" y="148"/>
                  </a:cubicBezTo>
                  <a:cubicBezTo>
                    <a:pt x="12" y="159"/>
                    <a:pt x="22" y="248"/>
                    <a:pt x="54" y="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700" lIns="90000" spcFirstLastPara="1" rIns="90000" wrap="square" tIns="36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7319520" y="1830240"/>
              <a:ext cx="31320" cy="81720"/>
            </a:xfrm>
            <a:custGeom>
              <a:rect b="b" l="l" r="r" t="t"/>
              <a:pathLst>
                <a:path extrusionOk="0" h="227" w="87">
                  <a:moveTo>
                    <a:pt x="53" y="223"/>
                  </a:moveTo>
                  <a:cubicBezTo>
                    <a:pt x="73" y="207"/>
                    <a:pt x="74" y="165"/>
                    <a:pt x="77" y="143"/>
                  </a:cubicBezTo>
                  <a:cubicBezTo>
                    <a:pt x="79" y="125"/>
                    <a:pt x="80" y="106"/>
                    <a:pt x="81" y="88"/>
                  </a:cubicBezTo>
                  <a:cubicBezTo>
                    <a:pt x="81" y="87"/>
                    <a:pt x="82" y="50"/>
                    <a:pt x="79" y="74"/>
                  </a:cubicBezTo>
                  <a:cubicBezTo>
                    <a:pt x="80" y="65"/>
                    <a:pt x="86" y="58"/>
                    <a:pt x="87" y="48"/>
                  </a:cubicBezTo>
                  <a:cubicBezTo>
                    <a:pt x="90" y="20"/>
                    <a:pt x="58" y="-12"/>
                    <a:pt x="30" y="5"/>
                  </a:cubicBezTo>
                  <a:cubicBezTo>
                    <a:pt x="-22" y="36"/>
                    <a:pt x="8" y="99"/>
                    <a:pt x="11" y="148"/>
                  </a:cubicBezTo>
                  <a:cubicBezTo>
                    <a:pt x="12" y="159"/>
                    <a:pt x="21" y="248"/>
                    <a:pt x="53" y="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700" lIns="90000" spcFirstLastPara="1" rIns="90000" wrap="square" tIns="36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524000" y="1572840"/>
              <a:ext cx="27360" cy="66600"/>
            </a:xfrm>
            <a:custGeom>
              <a:rect b="b" l="l" r="r" t="t"/>
              <a:pathLst>
                <a:path extrusionOk="0" h="185" w="76">
                  <a:moveTo>
                    <a:pt x="57" y="176"/>
                  </a:moveTo>
                  <a:cubicBezTo>
                    <a:pt x="63" y="150"/>
                    <a:pt x="66" y="126"/>
                    <a:pt x="67" y="100"/>
                  </a:cubicBezTo>
                  <a:cubicBezTo>
                    <a:pt x="68" y="78"/>
                    <a:pt x="75" y="57"/>
                    <a:pt x="76" y="36"/>
                  </a:cubicBezTo>
                  <a:cubicBezTo>
                    <a:pt x="78" y="5"/>
                    <a:pt x="37" y="-12"/>
                    <a:pt x="16" y="10"/>
                  </a:cubicBezTo>
                  <a:cubicBezTo>
                    <a:pt x="-8" y="34"/>
                    <a:pt x="-1" y="66"/>
                    <a:pt x="7" y="96"/>
                  </a:cubicBezTo>
                  <a:cubicBezTo>
                    <a:pt x="15" y="123"/>
                    <a:pt x="17" y="159"/>
                    <a:pt x="35" y="181"/>
                  </a:cubicBezTo>
                  <a:cubicBezTo>
                    <a:pt x="41" y="189"/>
                    <a:pt x="55" y="185"/>
                    <a:pt x="57" y="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21600" lIns="90000" spcFirstLastPara="1" rIns="90000" wrap="square" tIns="21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453080" y="1641240"/>
              <a:ext cx="36360" cy="82800"/>
            </a:xfrm>
            <a:custGeom>
              <a:rect b="b" l="l" r="r" t="t"/>
              <a:pathLst>
                <a:path extrusionOk="0" h="230" w="101">
                  <a:moveTo>
                    <a:pt x="75" y="211"/>
                  </a:moveTo>
                  <a:cubicBezTo>
                    <a:pt x="84" y="186"/>
                    <a:pt x="92" y="163"/>
                    <a:pt x="95" y="137"/>
                  </a:cubicBezTo>
                  <a:cubicBezTo>
                    <a:pt x="98" y="107"/>
                    <a:pt x="99" y="77"/>
                    <a:pt x="101" y="46"/>
                  </a:cubicBezTo>
                  <a:cubicBezTo>
                    <a:pt x="105" y="-17"/>
                    <a:pt x="-2" y="-14"/>
                    <a:pt x="0" y="52"/>
                  </a:cubicBezTo>
                  <a:cubicBezTo>
                    <a:pt x="1" y="81"/>
                    <a:pt x="4" y="110"/>
                    <a:pt x="6" y="140"/>
                  </a:cubicBezTo>
                  <a:cubicBezTo>
                    <a:pt x="7" y="166"/>
                    <a:pt x="-3" y="192"/>
                    <a:pt x="14" y="215"/>
                  </a:cubicBezTo>
                  <a:cubicBezTo>
                    <a:pt x="28" y="234"/>
                    <a:pt x="65" y="238"/>
                    <a:pt x="75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800" lIns="90000" spcFirstLastPara="1" rIns="90000" wrap="square" tIns="37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354800" y="1682640"/>
              <a:ext cx="36360" cy="82800"/>
            </a:xfrm>
            <a:custGeom>
              <a:rect b="b" l="l" r="r" t="t"/>
              <a:pathLst>
                <a:path extrusionOk="0" h="230" w="101">
                  <a:moveTo>
                    <a:pt x="75" y="211"/>
                  </a:moveTo>
                  <a:cubicBezTo>
                    <a:pt x="84" y="186"/>
                    <a:pt x="92" y="163"/>
                    <a:pt x="95" y="137"/>
                  </a:cubicBezTo>
                  <a:cubicBezTo>
                    <a:pt x="98" y="107"/>
                    <a:pt x="99" y="77"/>
                    <a:pt x="101" y="46"/>
                  </a:cubicBezTo>
                  <a:cubicBezTo>
                    <a:pt x="105" y="-17"/>
                    <a:pt x="-2" y="-14"/>
                    <a:pt x="0" y="52"/>
                  </a:cubicBezTo>
                  <a:cubicBezTo>
                    <a:pt x="1" y="81"/>
                    <a:pt x="4" y="110"/>
                    <a:pt x="5" y="140"/>
                  </a:cubicBezTo>
                  <a:cubicBezTo>
                    <a:pt x="7" y="166"/>
                    <a:pt x="-3" y="192"/>
                    <a:pt x="14" y="215"/>
                  </a:cubicBezTo>
                  <a:cubicBezTo>
                    <a:pt x="28" y="234"/>
                    <a:pt x="65" y="238"/>
                    <a:pt x="75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800" lIns="90000" spcFirstLastPara="1" rIns="90000" wrap="square" tIns="37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398000" y="1481760"/>
              <a:ext cx="36720" cy="78840"/>
            </a:xfrm>
            <a:custGeom>
              <a:rect b="b" l="l" r="r" t="t"/>
              <a:pathLst>
                <a:path extrusionOk="0" h="219" w="102">
                  <a:moveTo>
                    <a:pt x="99" y="191"/>
                  </a:moveTo>
                  <a:cubicBezTo>
                    <a:pt x="99" y="168"/>
                    <a:pt x="103" y="144"/>
                    <a:pt x="101" y="120"/>
                  </a:cubicBezTo>
                  <a:cubicBezTo>
                    <a:pt x="100" y="97"/>
                    <a:pt x="93" y="71"/>
                    <a:pt x="96" y="48"/>
                  </a:cubicBezTo>
                  <a:cubicBezTo>
                    <a:pt x="103" y="-12"/>
                    <a:pt x="2" y="-18"/>
                    <a:pt x="0" y="45"/>
                  </a:cubicBezTo>
                  <a:cubicBezTo>
                    <a:pt x="0" y="60"/>
                    <a:pt x="3" y="73"/>
                    <a:pt x="7" y="87"/>
                  </a:cubicBezTo>
                  <a:cubicBezTo>
                    <a:pt x="10" y="103"/>
                    <a:pt x="11" y="120"/>
                    <a:pt x="15" y="136"/>
                  </a:cubicBezTo>
                  <a:cubicBezTo>
                    <a:pt x="23" y="167"/>
                    <a:pt x="27" y="196"/>
                    <a:pt x="55" y="215"/>
                  </a:cubicBezTo>
                  <a:cubicBezTo>
                    <a:pt x="73" y="227"/>
                    <a:pt x="99" y="213"/>
                    <a:pt x="99" y="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3825" lIns="90000" spcFirstLastPara="1" rIns="90000" wrap="square" tIns="3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532280" y="1403280"/>
              <a:ext cx="27720" cy="82440"/>
            </a:xfrm>
            <a:custGeom>
              <a:rect b="b" l="l" r="r" t="t"/>
              <a:pathLst>
                <a:path extrusionOk="0" h="229" w="77">
                  <a:moveTo>
                    <a:pt x="72" y="207"/>
                  </a:moveTo>
                  <a:cubicBezTo>
                    <a:pt x="70" y="195"/>
                    <a:pt x="75" y="182"/>
                    <a:pt x="75" y="170"/>
                  </a:cubicBezTo>
                  <a:cubicBezTo>
                    <a:pt x="76" y="156"/>
                    <a:pt x="74" y="142"/>
                    <a:pt x="73" y="128"/>
                  </a:cubicBezTo>
                  <a:cubicBezTo>
                    <a:pt x="71" y="98"/>
                    <a:pt x="79" y="68"/>
                    <a:pt x="77" y="38"/>
                  </a:cubicBezTo>
                  <a:cubicBezTo>
                    <a:pt x="75" y="-10"/>
                    <a:pt x="9" y="-13"/>
                    <a:pt x="2" y="35"/>
                  </a:cubicBezTo>
                  <a:cubicBezTo>
                    <a:pt x="-3" y="72"/>
                    <a:pt x="4" y="114"/>
                    <a:pt x="13" y="150"/>
                  </a:cubicBezTo>
                  <a:cubicBezTo>
                    <a:pt x="19" y="176"/>
                    <a:pt x="21" y="217"/>
                    <a:pt x="50" y="228"/>
                  </a:cubicBezTo>
                  <a:cubicBezTo>
                    <a:pt x="63" y="233"/>
                    <a:pt x="75" y="219"/>
                    <a:pt x="72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7425" lIns="90000" spcFirstLastPara="1" rIns="90000" wrap="square" tIns="37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 rot="10800000">
            <a:off x="1354" y="-1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22" name="Google Shape;122;p15"/>
          <p:cNvGrpSpPr/>
          <p:nvPr/>
        </p:nvGrpSpPr>
        <p:grpSpPr>
          <a:xfrm>
            <a:off x="-288890" y="-327475"/>
            <a:ext cx="10182183" cy="5963990"/>
            <a:chOff x="-288890" y="-327475"/>
            <a:chExt cx="10182183" cy="5963990"/>
          </a:xfrm>
        </p:grpSpPr>
        <p:grpSp>
          <p:nvGrpSpPr>
            <p:cNvPr id="123" name="Google Shape;123;p15"/>
            <p:cNvGrpSpPr/>
            <p:nvPr/>
          </p:nvGrpSpPr>
          <p:grpSpPr>
            <a:xfrm>
              <a:off x="-288890" y="4714915"/>
              <a:ext cx="1385640" cy="921600"/>
              <a:chOff x="6174360" y="1058040"/>
              <a:chExt cx="1385640" cy="921600"/>
            </a:xfrm>
          </p:grpSpPr>
          <p:sp>
            <p:nvSpPr>
              <p:cNvPr id="124" name="Google Shape;124;p15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2" name="Google Shape;18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56760" y="-327475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6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1355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720000" y="16332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8" name="Google Shape;188;p16"/>
          <p:cNvSpPr txBox="1"/>
          <p:nvPr>
            <p:ph idx="3" type="title"/>
          </p:nvPr>
        </p:nvSpPr>
        <p:spPr>
          <a:xfrm>
            <a:off x="720000" y="32190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9" name="Google Shape;189;p16"/>
          <p:cNvSpPr txBox="1"/>
          <p:nvPr>
            <p:ph idx="4" type="title"/>
          </p:nvPr>
        </p:nvSpPr>
        <p:spPr>
          <a:xfrm>
            <a:off x="3419275" y="16332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0" name="Google Shape;190;p16"/>
          <p:cNvSpPr txBox="1"/>
          <p:nvPr>
            <p:ph idx="5" type="title"/>
          </p:nvPr>
        </p:nvSpPr>
        <p:spPr>
          <a:xfrm>
            <a:off x="3419275" y="32190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1" name="Google Shape;191;p16"/>
          <p:cNvSpPr txBox="1"/>
          <p:nvPr>
            <p:ph idx="6" type="title"/>
          </p:nvPr>
        </p:nvSpPr>
        <p:spPr>
          <a:xfrm>
            <a:off x="6118550" y="16332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2" name="Google Shape;192;p16"/>
          <p:cNvSpPr txBox="1"/>
          <p:nvPr>
            <p:ph idx="7" type="title"/>
          </p:nvPr>
        </p:nvSpPr>
        <p:spPr>
          <a:xfrm>
            <a:off x="6118550" y="32190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3" name="Google Shape;193;p16"/>
          <p:cNvSpPr txBox="1"/>
          <p:nvPr>
            <p:ph idx="1" type="subTitle"/>
          </p:nvPr>
        </p:nvSpPr>
        <p:spPr>
          <a:xfrm>
            <a:off x="720000" y="2184785"/>
            <a:ext cx="2305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4" name="Google Shape;194;p16"/>
          <p:cNvSpPr txBox="1"/>
          <p:nvPr>
            <p:ph idx="8" type="subTitle"/>
          </p:nvPr>
        </p:nvSpPr>
        <p:spPr>
          <a:xfrm>
            <a:off x="3419275" y="2184785"/>
            <a:ext cx="2305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9" type="subTitle"/>
          </p:nvPr>
        </p:nvSpPr>
        <p:spPr>
          <a:xfrm>
            <a:off x="6118550" y="2184785"/>
            <a:ext cx="2305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13" type="subTitle"/>
          </p:nvPr>
        </p:nvSpPr>
        <p:spPr>
          <a:xfrm>
            <a:off x="720000" y="3773425"/>
            <a:ext cx="2305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14" type="subTitle"/>
          </p:nvPr>
        </p:nvSpPr>
        <p:spPr>
          <a:xfrm>
            <a:off x="3419275" y="3773425"/>
            <a:ext cx="2305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8" name="Google Shape;198;p16"/>
          <p:cNvSpPr txBox="1"/>
          <p:nvPr>
            <p:ph idx="15" type="subTitle"/>
          </p:nvPr>
        </p:nvSpPr>
        <p:spPr>
          <a:xfrm>
            <a:off x="6118550" y="3773425"/>
            <a:ext cx="2305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99" name="Google Shape;199;p16"/>
          <p:cNvGrpSpPr/>
          <p:nvPr/>
        </p:nvGrpSpPr>
        <p:grpSpPr>
          <a:xfrm flipH="1">
            <a:off x="-3980552" y="-716917"/>
            <a:ext cx="15229563" cy="7551032"/>
            <a:chOff x="-2203290" y="-830192"/>
            <a:chExt cx="15229563" cy="7551032"/>
          </a:xfrm>
        </p:grpSpPr>
        <p:sp>
          <p:nvSpPr>
            <p:cNvPr id="200" name="Google Shape;200;p16"/>
            <p:cNvSpPr/>
            <p:nvPr/>
          </p:nvSpPr>
          <p:spPr>
            <a:xfrm rot="5400000">
              <a:off x="-613890" y="2645280"/>
              <a:ext cx="2486160" cy="5664960"/>
            </a:xfrm>
            <a:custGeom>
              <a:rect b="b" l="l" r="r" t="t"/>
              <a:pathLst>
                <a:path extrusionOk="0" fill="none" h="15736" w="6906">
                  <a:moveTo>
                    <a:pt x="6906" y="15736"/>
                  </a:moveTo>
                  <a:cubicBezTo>
                    <a:pt x="5933" y="14836"/>
                    <a:pt x="4731" y="14184"/>
                    <a:pt x="3445" y="13861"/>
                  </a:cubicBezTo>
                  <a:cubicBezTo>
                    <a:pt x="2792" y="13697"/>
                    <a:pt x="2105" y="13611"/>
                    <a:pt x="1513" y="13288"/>
                  </a:cubicBezTo>
                  <a:cubicBezTo>
                    <a:pt x="722" y="12857"/>
                    <a:pt x="187" y="12020"/>
                    <a:pt x="43" y="11130"/>
                  </a:cubicBezTo>
                  <a:cubicBezTo>
                    <a:pt x="-101" y="10241"/>
                    <a:pt x="125" y="9312"/>
                    <a:pt x="587" y="8538"/>
                  </a:cubicBezTo>
                  <a:cubicBezTo>
                    <a:pt x="919" y="7981"/>
                    <a:pt x="1366" y="7503"/>
                    <a:pt x="1735" y="6971"/>
                  </a:cubicBezTo>
                  <a:cubicBezTo>
                    <a:pt x="2104" y="6438"/>
                    <a:pt x="2402" y="5818"/>
                    <a:pt x="2373" y="5170"/>
                  </a:cubicBezTo>
                  <a:cubicBezTo>
                    <a:pt x="2349" y="4634"/>
                    <a:pt x="2105" y="4137"/>
                    <a:pt x="1938" y="3628"/>
                  </a:cubicBezTo>
                  <a:cubicBezTo>
                    <a:pt x="1770" y="3118"/>
                    <a:pt x="1684" y="2530"/>
                    <a:pt x="1956" y="2068"/>
                  </a:cubicBezTo>
                  <a:cubicBezTo>
                    <a:pt x="2227" y="1608"/>
                    <a:pt x="2768" y="1400"/>
                    <a:pt x="3245" y="1161"/>
                  </a:cubicBezTo>
                  <a:cubicBezTo>
                    <a:pt x="3721" y="921"/>
                    <a:pt x="4218" y="534"/>
                    <a:pt x="4226" y="0"/>
                  </a:cubicBezTo>
                </a:path>
              </a:pathLst>
            </a:custGeom>
            <a:noFill/>
            <a:ln cap="flat" cmpd="sng" w="115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50750" lIns="95750" spcFirstLastPara="1" rIns="95750" wrap="square" tIns="5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 rot="-2325957">
              <a:off x="9040431" y="-675816"/>
              <a:ext cx="2486154" cy="5664946"/>
            </a:xfrm>
            <a:custGeom>
              <a:rect b="b" l="l" r="r" t="t"/>
              <a:pathLst>
                <a:path extrusionOk="0" fill="none" h="15736" w="6906">
                  <a:moveTo>
                    <a:pt x="6906" y="15736"/>
                  </a:moveTo>
                  <a:cubicBezTo>
                    <a:pt x="5933" y="14836"/>
                    <a:pt x="4731" y="14184"/>
                    <a:pt x="3445" y="13861"/>
                  </a:cubicBezTo>
                  <a:cubicBezTo>
                    <a:pt x="2792" y="13697"/>
                    <a:pt x="2105" y="13611"/>
                    <a:pt x="1513" y="13288"/>
                  </a:cubicBezTo>
                  <a:cubicBezTo>
                    <a:pt x="722" y="12857"/>
                    <a:pt x="187" y="12020"/>
                    <a:pt x="43" y="11130"/>
                  </a:cubicBezTo>
                  <a:cubicBezTo>
                    <a:pt x="-101" y="10241"/>
                    <a:pt x="125" y="9312"/>
                    <a:pt x="587" y="8538"/>
                  </a:cubicBezTo>
                  <a:cubicBezTo>
                    <a:pt x="919" y="7981"/>
                    <a:pt x="1366" y="7503"/>
                    <a:pt x="1735" y="6971"/>
                  </a:cubicBezTo>
                  <a:cubicBezTo>
                    <a:pt x="2104" y="6438"/>
                    <a:pt x="2402" y="5818"/>
                    <a:pt x="2373" y="5170"/>
                  </a:cubicBezTo>
                  <a:cubicBezTo>
                    <a:pt x="2349" y="4634"/>
                    <a:pt x="2105" y="4137"/>
                    <a:pt x="1938" y="3628"/>
                  </a:cubicBezTo>
                  <a:cubicBezTo>
                    <a:pt x="1770" y="3118"/>
                    <a:pt x="1684" y="2530"/>
                    <a:pt x="1956" y="2068"/>
                  </a:cubicBezTo>
                  <a:cubicBezTo>
                    <a:pt x="2227" y="1608"/>
                    <a:pt x="2768" y="1400"/>
                    <a:pt x="3245" y="1161"/>
                  </a:cubicBezTo>
                  <a:cubicBezTo>
                    <a:pt x="3721" y="921"/>
                    <a:pt x="4218" y="534"/>
                    <a:pt x="4226" y="0"/>
                  </a:cubicBezTo>
                </a:path>
              </a:pathLst>
            </a:custGeom>
            <a:noFill/>
            <a:ln cap="flat" cmpd="sng" w="115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50750" lIns="95750" spcFirstLastPara="1" rIns="95750" wrap="square" tIns="5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7"/>
          <p:cNvSpPr txBox="1"/>
          <p:nvPr>
            <p:ph type="title"/>
          </p:nvPr>
        </p:nvSpPr>
        <p:spPr>
          <a:xfrm>
            <a:off x="4485400" y="2678100"/>
            <a:ext cx="39435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" name="Google Shape;206;p17"/>
          <p:cNvSpPr txBox="1"/>
          <p:nvPr>
            <p:ph idx="2" type="title"/>
          </p:nvPr>
        </p:nvSpPr>
        <p:spPr>
          <a:xfrm>
            <a:off x="7311400" y="1504300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17"/>
          <p:cNvSpPr/>
          <p:nvPr>
            <p:ph idx="3" type="pic"/>
          </p:nvPr>
        </p:nvSpPr>
        <p:spPr>
          <a:xfrm flipH="1">
            <a:off x="721775" y="511550"/>
            <a:ext cx="2718900" cy="409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08" name="Google Shape;208;p17"/>
          <p:cNvGrpSpPr/>
          <p:nvPr/>
        </p:nvGrpSpPr>
        <p:grpSpPr>
          <a:xfrm>
            <a:off x="-1060390" y="-513800"/>
            <a:ext cx="1599783" cy="1564565"/>
            <a:chOff x="-1060390" y="-513800"/>
            <a:chExt cx="1599783" cy="1564565"/>
          </a:xfrm>
        </p:grpSpPr>
        <p:pic>
          <p:nvPicPr>
            <p:cNvPr id="209" name="Google Shape;20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897140" y="-513800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" name="Google Shape;210;p17"/>
            <p:cNvGrpSpPr/>
            <p:nvPr/>
          </p:nvGrpSpPr>
          <p:grpSpPr>
            <a:xfrm>
              <a:off x="-1060390" y="129165"/>
              <a:ext cx="1385640" cy="921600"/>
              <a:chOff x="6174360" y="1058040"/>
              <a:chExt cx="1385640" cy="921600"/>
            </a:xfrm>
          </p:grpSpPr>
          <p:sp>
            <p:nvSpPr>
              <p:cNvPr id="211" name="Google Shape;211;p17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7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9" name="Google Shape;26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8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1355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8"/>
          <p:cNvSpPr txBox="1"/>
          <p:nvPr>
            <p:ph type="title"/>
          </p:nvPr>
        </p:nvSpPr>
        <p:spPr>
          <a:xfrm>
            <a:off x="922600" y="1181325"/>
            <a:ext cx="33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3" name="Google Shape;273;p18"/>
          <p:cNvSpPr txBox="1"/>
          <p:nvPr>
            <p:ph idx="1" type="body"/>
          </p:nvPr>
        </p:nvSpPr>
        <p:spPr>
          <a:xfrm>
            <a:off x="922600" y="1811175"/>
            <a:ext cx="33204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4" name="Google Shape;274;p18"/>
          <p:cNvSpPr/>
          <p:nvPr>
            <p:ph idx="2" type="pic"/>
          </p:nvPr>
        </p:nvSpPr>
        <p:spPr>
          <a:xfrm>
            <a:off x="5099425" y="535050"/>
            <a:ext cx="31119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75" name="Google Shape;2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9565" y="4327263"/>
            <a:ext cx="1436533" cy="13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9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rot="10800000">
            <a:off x="1355" y="-1"/>
            <a:ext cx="9141288" cy="514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rot="10800000">
            <a:off x="1355" y="-1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1" name="Google Shape;281;p19"/>
          <p:cNvSpPr txBox="1"/>
          <p:nvPr>
            <p:ph idx="1" type="subTitle"/>
          </p:nvPr>
        </p:nvSpPr>
        <p:spPr>
          <a:xfrm>
            <a:off x="4892125" y="2955150"/>
            <a:ext cx="28347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" name="Google Shape;282;p19"/>
          <p:cNvSpPr txBox="1"/>
          <p:nvPr>
            <p:ph idx="2" type="subTitle"/>
          </p:nvPr>
        </p:nvSpPr>
        <p:spPr>
          <a:xfrm>
            <a:off x="1417175" y="2955153"/>
            <a:ext cx="28347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9"/>
          <p:cNvSpPr txBox="1"/>
          <p:nvPr>
            <p:ph idx="3" type="subTitle"/>
          </p:nvPr>
        </p:nvSpPr>
        <p:spPr>
          <a:xfrm>
            <a:off x="1417175" y="2458625"/>
            <a:ext cx="2834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4" name="Google Shape;284;p19"/>
          <p:cNvSpPr txBox="1"/>
          <p:nvPr>
            <p:ph idx="4" type="subTitle"/>
          </p:nvPr>
        </p:nvSpPr>
        <p:spPr>
          <a:xfrm>
            <a:off x="4892125" y="2458625"/>
            <a:ext cx="2834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85" name="Google Shape;285;p19"/>
          <p:cNvGrpSpPr/>
          <p:nvPr/>
        </p:nvGrpSpPr>
        <p:grpSpPr>
          <a:xfrm>
            <a:off x="-3221569" y="-900773"/>
            <a:ext cx="14558039" cy="7536738"/>
            <a:chOff x="-3221569" y="-900773"/>
            <a:chExt cx="14558039" cy="7536738"/>
          </a:xfrm>
        </p:grpSpPr>
        <p:sp>
          <p:nvSpPr>
            <p:cNvPr id="286" name="Google Shape;286;p19"/>
            <p:cNvSpPr/>
            <p:nvPr/>
          </p:nvSpPr>
          <p:spPr>
            <a:xfrm flipH="1" rot="-5400000">
              <a:off x="7260910" y="2560405"/>
              <a:ext cx="2486160" cy="5664960"/>
            </a:xfrm>
            <a:custGeom>
              <a:rect b="b" l="l" r="r" t="t"/>
              <a:pathLst>
                <a:path extrusionOk="0" fill="none" h="15736" w="6906">
                  <a:moveTo>
                    <a:pt x="6906" y="15736"/>
                  </a:moveTo>
                  <a:cubicBezTo>
                    <a:pt x="5933" y="14836"/>
                    <a:pt x="4731" y="14184"/>
                    <a:pt x="3445" y="13861"/>
                  </a:cubicBezTo>
                  <a:cubicBezTo>
                    <a:pt x="2792" y="13697"/>
                    <a:pt x="2105" y="13611"/>
                    <a:pt x="1513" y="13288"/>
                  </a:cubicBezTo>
                  <a:cubicBezTo>
                    <a:pt x="722" y="12857"/>
                    <a:pt x="187" y="12020"/>
                    <a:pt x="43" y="11130"/>
                  </a:cubicBezTo>
                  <a:cubicBezTo>
                    <a:pt x="-101" y="10241"/>
                    <a:pt x="125" y="9312"/>
                    <a:pt x="587" y="8538"/>
                  </a:cubicBezTo>
                  <a:cubicBezTo>
                    <a:pt x="919" y="7981"/>
                    <a:pt x="1366" y="7503"/>
                    <a:pt x="1735" y="6971"/>
                  </a:cubicBezTo>
                  <a:cubicBezTo>
                    <a:pt x="2104" y="6438"/>
                    <a:pt x="2402" y="5818"/>
                    <a:pt x="2373" y="5170"/>
                  </a:cubicBezTo>
                  <a:cubicBezTo>
                    <a:pt x="2349" y="4634"/>
                    <a:pt x="2105" y="4137"/>
                    <a:pt x="1938" y="3628"/>
                  </a:cubicBezTo>
                  <a:cubicBezTo>
                    <a:pt x="1770" y="3118"/>
                    <a:pt x="1684" y="2530"/>
                    <a:pt x="1956" y="2068"/>
                  </a:cubicBezTo>
                  <a:cubicBezTo>
                    <a:pt x="2227" y="1608"/>
                    <a:pt x="2768" y="1400"/>
                    <a:pt x="3245" y="1161"/>
                  </a:cubicBezTo>
                  <a:cubicBezTo>
                    <a:pt x="3721" y="921"/>
                    <a:pt x="4218" y="534"/>
                    <a:pt x="4226" y="0"/>
                  </a:cubicBezTo>
                </a:path>
              </a:pathLst>
            </a:custGeom>
            <a:noFill/>
            <a:ln cap="flat" cmpd="sng" w="115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50750" lIns="95750" spcFirstLastPara="1" rIns="95750" wrap="square" tIns="5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 flipH="1" rot="1663016">
              <a:off x="-2046806" y="-647621"/>
              <a:ext cx="2486162" cy="5664965"/>
            </a:xfrm>
            <a:custGeom>
              <a:rect b="b" l="l" r="r" t="t"/>
              <a:pathLst>
                <a:path extrusionOk="0" fill="none" h="15736" w="6906">
                  <a:moveTo>
                    <a:pt x="6906" y="15736"/>
                  </a:moveTo>
                  <a:cubicBezTo>
                    <a:pt x="5933" y="14836"/>
                    <a:pt x="4731" y="14184"/>
                    <a:pt x="3445" y="13861"/>
                  </a:cubicBezTo>
                  <a:cubicBezTo>
                    <a:pt x="2792" y="13697"/>
                    <a:pt x="2105" y="13611"/>
                    <a:pt x="1513" y="13288"/>
                  </a:cubicBezTo>
                  <a:cubicBezTo>
                    <a:pt x="722" y="12857"/>
                    <a:pt x="187" y="12020"/>
                    <a:pt x="43" y="11130"/>
                  </a:cubicBezTo>
                  <a:cubicBezTo>
                    <a:pt x="-101" y="10241"/>
                    <a:pt x="125" y="9312"/>
                    <a:pt x="587" y="8538"/>
                  </a:cubicBezTo>
                  <a:cubicBezTo>
                    <a:pt x="919" y="7981"/>
                    <a:pt x="1366" y="7503"/>
                    <a:pt x="1735" y="6971"/>
                  </a:cubicBezTo>
                  <a:cubicBezTo>
                    <a:pt x="2104" y="6438"/>
                    <a:pt x="2402" y="5818"/>
                    <a:pt x="2373" y="5170"/>
                  </a:cubicBezTo>
                  <a:cubicBezTo>
                    <a:pt x="2349" y="4634"/>
                    <a:pt x="2105" y="4137"/>
                    <a:pt x="1938" y="3628"/>
                  </a:cubicBezTo>
                  <a:cubicBezTo>
                    <a:pt x="1770" y="3118"/>
                    <a:pt x="1684" y="2530"/>
                    <a:pt x="1956" y="2068"/>
                  </a:cubicBezTo>
                  <a:cubicBezTo>
                    <a:pt x="2227" y="1608"/>
                    <a:pt x="2768" y="1400"/>
                    <a:pt x="3245" y="1161"/>
                  </a:cubicBezTo>
                  <a:cubicBezTo>
                    <a:pt x="3721" y="921"/>
                    <a:pt x="4218" y="534"/>
                    <a:pt x="4226" y="0"/>
                  </a:cubicBezTo>
                </a:path>
              </a:pathLst>
            </a:custGeom>
            <a:noFill/>
            <a:ln cap="flat" cmpd="sng" w="115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50750" lIns="95750" spcFirstLastPara="1" rIns="95750" wrap="square" tIns="5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0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2" name="Google Shape;292;p20"/>
          <p:cNvSpPr txBox="1"/>
          <p:nvPr>
            <p:ph idx="1" type="subTitle"/>
          </p:nvPr>
        </p:nvSpPr>
        <p:spPr>
          <a:xfrm>
            <a:off x="720000" y="2950025"/>
            <a:ext cx="23418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2" type="subTitle"/>
          </p:nvPr>
        </p:nvSpPr>
        <p:spPr>
          <a:xfrm>
            <a:off x="3401098" y="2950021"/>
            <a:ext cx="23418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idx="3" type="subTitle"/>
          </p:nvPr>
        </p:nvSpPr>
        <p:spPr>
          <a:xfrm>
            <a:off x="6082200" y="2950014"/>
            <a:ext cx="23418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20"/>
          <p:cNvSpPr txBox="1"/>
          <p:nvPr>
            <p:ph idx="4" type="subTitle"/>
          </p:nvPr>
        </p:nvSpPr>
        <p:spPr>
          <a:xfrm>
            <a:off x="720000" y="2359130"/>
            <a:ext cx="233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6" name="Google Shape;296;p20"/>
          <p:cNvSpPr txBox="1"/>
          <p:nvPr>
            <p:ph idx="5" type="subTitle"/>
          </p:nvPr>
        </p:nvSpPr>
        <p:spPr>
          <a:xfrm>
            <a:off x="3401102" y="2359130"/>
            <a:ext cx="234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7" name="Google Shape;297;p20"/>
          <p:cNvSpPr txBox="1"/>
          <p:nvPr>
            <p:ph idx="6" type="subTitle"/>
          </p:nvPr>
        </p:nvSpPr>
        <p:spPr>
          <a:xfrm>
            <a:off x="6082200" y="2359130"/>
            <a:ext cx="234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98" name="Google Shape;298;p20"/>
          <p:cNvGrpSpPr/>
          <p:nvPr/>
        </p:nvGrpSpPr>
        <p:grpSpPr>
          <a:xfrm>
            <a:off x="-620490" y="-476585"/>
            <a:ext cx="10209508" cy="6296884"/>
            <a:chOff x="-620490" y="-476585"/>
            <a:chExt cx="10209508" cy="6296884"/>
          </a:xfrm>
        </p:grpSpPr>
        <p:grpSp>
          <p:nvGrpSpPr>
            <p:cNvPr id="299" name="Google Shape;299;p20"/>
            <p:cNvGrpSpPr/>
            <p:nvPr/>
          </p:nvGrpSpPr>
          <p:grpSpPr>
            <a:xfrm>
              <a:off x="-620490" y="-476585"/>
              <a:ext cx="1385640" cy="921600"/>
              <a:chOff x="6174360" y="1058040"/>
              <a:chExt cx="1385640" cy="921600"/>
            </a:xfrm>
          </p:grpSpPr>
          <p:sp>
            <p:nvSpPr>
              <p:cNvPr id="300" name="Google Shape;300;p20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0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0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0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0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0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0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0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0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0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0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0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0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58" name="Google Shape;35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8152485" y="4429100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1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 rot="10800000">
            <a:off x="1354" y="-1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3" name="Google Shape;363;p21"/>
          <p:cNvSpPr txBox="1"/>
          <p:nvPr>
            <p:ph idx="1" type="subTitle"/>
          </p:nvPr>
        </p:nvSpPr>
        <p:spPr>
          <a:xfrm>
            <a:off x="1281800" y="1244095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4" name="Google Shape;364;p21"/>
          <p:cNvSpPr txBox="1"/>
          <p:nvPr>
            <p:ph idx="2" type="subTitle"/>
          </p:nvPr>
        </p:nvSpPr>
        <p:spPr>
          <a:xfrm>
            <a:off x="1281801" y="1769995"/>
            <a:ext cx="2967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21"/>
          <p:cNvSpPr txBox="1"/>
          <p:nvPr>
            <p:ph idx="3" type="subTitle"/>
          </p:nvPr>
        </p:nvSpPr>
        <p:spPr>
          <a:xfrm>
            <a:off x="5436127" y="1769995"/>
            <a:ext cx="2967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6" name="Google Shape;366;p21"/>
          <p:cNvSpPr txBox="1"/>
          <p:nvPr>
            <p:ph idx="4" type="subTitle"/>
          </p:nvPr>
        </p:nvSpPr>
        <p:spPr>
          <a:xfrm>
            <a:off x="1281801" y="3487080"/>
            <a:ext cx="2967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" name="Google Shape;367;p21"/>
          <p:cNvSpPr txBox="1"/>
          <p:nvPr>
            <p:ph idx="5" type="subTitle"/>
          </p:nvPr>
        </p:nvSpPr>
        <p:spPr>
          <a:xfrm>
            <a:off x="5436127" y="3487080"/>
            <a:ext cx="2967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8" name="Google Shape;368;p21"/>
          <p:cNvSpPr txBox="1"/>
          <p:nvPr>
            <p:ph idx="6" type="subTitle"/>
          </p:nvPr>
        </p:nvSpPr>
        <p:spPr>
          <a:xfrm>
            <a:off x="1281800" y="2961180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9" name="Google Shape;369;p21"/>
          <p:cNvSpPr txBox="1"/>
          <p:nvPr>
            <p:ph idx="7" type="subTitle"/>
          </p:nvPr>
        </p:nvSpPr>
        <p:spPr>
          <a:xfrm>
            <a:off x="5436125" y="1244095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0" name="Google Shape;370;p21"/>
          <p:cNvSpPr txBox="1"/>
          <p:nvPr>
            <p:ph idx="8" type="subTitle"/>
          </p:nvPr>
        </p:nvSpPr>
        <p:spPr>
          <a:xfrm>
            <a:off x="5436125" y="2961180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71" name="Google Shape;371;p21"/>
          <p:cNvGrpSpPr/>
          <p:nvPr/>
        </p:nvGrpSpPr>
        <p:grpSpPr>
          <a:xfrm>
            <a:off x="-2829648" y="-644415"/>
            <a:ext cx="14637682" cy="7240669"/>
            <a:chOff x="-2829648" y="-644415"/>
            <a:chExt cx="14637682" cy="7240669"/>
          </a:xfrm>
        </p:grpSpPr>
        <p:sp>
          <p:nvSpPr>
            <p:cNvPr id="372" name="Google Shape;372;p21"/>
            <p:cNvSpPr/>
            <p:nvPr/>
          </p:nvSpPr>
          <p:spPr>
            <a:xfrm rot="-1069874">
              <a:off x="8514233" y="-399830"/>
              <a:ext cx="2486167" cy="5664976"/>
            </a:xfrm>
            <a:custGeom>
              <a:rect b="b" l="l" r="r" t="t"/>
              <a:pathLst>
                <a:path extrusionOk="0" fill="none" h="15736" w="6906">
                  <a:moveTo>
                    <a:pt x="6906" y="15736"/>
                  </a:moveTo>
                  <a:cubicBezTo>
                    <a:pt x="5933" y="14836"/>
                    <a:pt x="4731" y="14184"/>
                    <a:pt x="3445" y="13861"/>
                  </a:cubicBezTo>
                  <a:cubicBezTo>
                    <a:pt x="2792" y="13697"/>
                    <a:pt x="2105" y="13611"/>
                    <a:pt x="1513" y="13288"/>
                  </a:cubicBezTo>
                  <a:cubicBezTo>
                    <a:pt x="722" y="12857"/>
                    <a:pt x="187" y="12020"/>
                    <a:pt x="43" y="11130"/>
                  </a:cubicBezTo>
                  <a:cubicBezTo>
                    <a:pt x="-101" y="10241"/>
                    <a:pt x="125" y="9312"/>
                    <a:pt x="587" y="8538"/>
                  </a:cubicBezTo>
                  <a:cubicBezTo>
                    <a:pt x="919" y="7981"/>
                    <a:pt x="1366" y="7503"/>
                    <a:pt x="1735" y="6971"/>
                  </a:cubicBezTo>
                  <a:cubicBezTo>
                    <a:pt x="2104" y="6438"/>
                    <a:pt x="2402" y="5818"/>
                    <a:pt x="2373" y="5170"/>
                  </a:cubicBezTo>
                  <a:cubicBezTo>
                    <a:pt x="2349" y="4634"/>
                    <a:pt x="2105" y="4137"/>
                    <a:pt x="1938" y="3628"/>
                  </a:cubicBezTo>
                  <a:cubicBezTo>
                    <a:pt x="1770" y="3118"/>
                    <a:pt x="1684" y="2530"/>
                    <a:pt x="1956" y="2068"/>
                  </a:cubicBezTo>
                  <a:cubicBezTo>
                    <a:pt x="2227" y="1608"/>
                    <a:pt x="2768" y="1400"/>
                    <a:pt x="3245" y="1161"/>
                  </a:cubicBezTo>
                  <a:cubicBezTo>
                    <a:pt x="3721" y="921"/>
                    <a:pt x="4218" y="534"/>
                    <a:pt x="4226" y="0"/>
                  </a:cubicBezTo>
                </a:path>
              </a:pathLst>
            </a:custGeom>
            <a:noFill/>
            <a:ln cap="flat" cmpd="sng" w="115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50750" lIns="95750" spcFirstLastPara="1" rIns="95750" wrap="square" tIns="5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 rot="9308713">
              <a:off x="-1754240" y="671165"/>
              <a:ext cx="2486157" cy="5664954"/>
            </a:xfrm>
            <a:custGeom>
              <a:rect b="b" l="l" r="r" t="t"/>
              <a:pathLst>
                <a:path extrusionOk="0" fill="none" h="15736" w="6906">
                  <a:moveTo>
                    <a:pt x="6906" y="15736"/>
                  </a:moveTo>
                  <a:cubicBezTo>
                    <a:pt x="5933" y="14836"/>
                    <a:pt x="4731" y="14184"/>
                    <a:pt x="3445" y="13861"/>
                  </a:cubicBezTo>
                  <a:cubicBezTo>
                    <a:pt x="2792" y="13697"/>
                    <a:pt x="2105" y="13611"/>
                    <a:pt x="1513" y="13288"/>
                  </a:cubicBezTo>
                  <a:cubicBezTo>
                    <a:pt x="722" y="12857"/>
                    <a:pt x="187" y="12020"/>
                    <a:pt x="43" y="11130"/>
                  </a:cubicBezTo>
                  <a:cubicBezTo>
                    <a:pt x="-101" y="10241"/>
                    <a:pt x="125" y="9312"/>
                    <a:pt x="587" y="8538"/>
                  </a:cubicBezTo>
                  <a:cubicBezTo>
                    <a:pt x="919" y="7981"/>
                    <a:pt x="1366" y="7503"/>
                    <a:pt x="1735" y="6971"/>
                  </a:cubicBezTo>
                  <a:cubicBezTo>
                    <a:pt x="2104" y="6438"/>
                    <a:pt x="2402" y="5818"/>
                    <a:pt x="2373" y="5170"/>
                  </a:cubicBezTo>
                  <a:cubicBezTo>
                    <a:pt x="2349" y="4634"/>
                    <a:pt x="2105" y="4137"/>
                    <a:pt x="1938" y="3628"/>
                  </a:cubicBezTo>
                  <a:cubicBezTo>
                    <a:pt x="1770" y="3118"/>
                    <a:pt x="1684" y="2530"/>
                    <a:pt x="1956" y="2068"/>
                  </a:cubicBezTo>
                  <a:cubicBezTo>
                    <a:pt x="2227" y="1608"/>
                    <a:pt x="2768" y="1400"/>
                    <a:pt x="3245" y="1161"/>
                  </a:cubicBezTo>
                  <a:cubicBezTo>
                    <a:pt x="3721" y="921"/>
                    <a:pt x="4218" y="534"/>
                    <a:pt x="4226" y="0"/>
                  </a:cubicBezTo>
                </a:path>
              </a:pathLst>
            </a:custGeom>
            <a:noFill/>
            <a:ln cap="flat" cmpd="sng" w="115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50750" lIns="95750" spcFirstLastPara="1" rIns="95750" wrap="square" tIns="5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2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8" name="Google Shape;378;p22"/>
          <p:cNvSpPr txBox="1"/>
          <p:nvPr>
            <p:ph idx="1" type="subTitle"/>
          </p:nvPr>
        </p:nvSpPr>
        <p:spPr>
          <a:xfrm>
            <a:off x="720000" y="1769415"/>
            <a:ext cx="2084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9" name="Google Shape;379;p22"/>
          <p:cNvSpPr txBox="1"/>
          <p:nvPr>
            <p:ph idx="2" type="subTitle"/>
          </p:nvPr>
        </p:nvSpPr>
        <p:spPr>
          <a:xfrm>
            <a:off x="3524995" y="1769415"/>
            <a:ext cx="2084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0" name="Google Shape;380;p22"/>
          <p:cNvSpPr txBox="1"/>
          <p:nvPr>
            <p:ph idx="3" type="subTitle"/>
          </p:nvPr>
        </p:nvSpPr>
        <p:spPr>
          <a:xfrm>
            <a:off x="720000" y="3478937"/>
            <a:ext cx="20859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1" name="Google Shape;381;p22"/>
          <p:cNvSpPr txBox="1"/>
          <p:nvPr>
            <p:ph idx="4" type="subTitle"/>
          </p:nvPr>
        </p:nvSpPr>
        <p:spPr>
          <a:xfrm>
            <a:off x="3524995" y="3478937"/>
            <a:ext cx="20859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2" name="Google Shape;382;p22"/>
          <p:cNvSpPr txBox="1"/>
          <p:nvPr>
            <p:ph idx="5" type="subTitle"/>
          </p:nvPr>
        </p:nvSpPr>
        <p:spPr>
          <a:xfrm>
            <a:off x="6334903" y="1769415"/>
            <a:ext cx="2084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3" name="Google Shape;383;p22"/>
          <p:cNvSpPr txBox="1"/>
          <p:nvPr>
            <p:ph idx="6" type="subTitle"/>
          </p:nvPr>
        </p:nvSpPr>
        <p:spPr>
          <a:xfrm>
            <a:off x="6334903" y="3478937"/>
            <a:ext cx="2084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4" name="Google Shape;384;p22"/>
          <p:cNvSpPr txBox="1"/>
          <p:nvPr>
            <p:ph idx="7" type="subTitle"/>
          </p:nvPr>
        </p:nvSpPr>
        <p:spPr>
          <a:xfrm>
            <a:off x="720000" y="1398409"/>
            <a:ext cx="2085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5" name="Google Shape;385;p22"/>
          <p:cNvSpPr txBox="1"/>
          <p:nvPr>
            <p:ph idx="8" type="subTitle"/>
          </p:nvPr>
        </p:nvSpPr>
        <p:spPr>
          <a:xfrm>
            <a:off x="3524999" y="1398409"/>
            <a:ext cx="2085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6" name="Google Shape;386;p22"/>
          <p:cNvSpPr txBox="1"/>
          <p:nvPr>
            <p:ph idx="9" type="subTitle"/>
          </p:nvPr>
        </p:nvSpPr>
        <p:spPr>
          <a:xfrm>
            <a:off x="6334911" y="1398409"/>
            <a:ext cx="2085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7" name="Google Shape;387;p22"/>
          <p:cNvSpPr txBox="1"/>
          <p:nvPr>
            <p:ph idx="13" type="subTitle"/>
          </p:nvPr>
        </p:nvSpPr>
        <p:spPr>
          <a:xfrm>
            <a:off x="720000" y="3104710"/>
            <a:ext cx="2085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8" name="Google Shape;388;p22"/>
          <p:cNvSpPr txBox="1"/>
          <p:nvPr>
            <p:ph idx="14" type="subTitle"/>
          </p:nvPr>
        </p:nvSpPr>
        <p:spPr>
          <a:xfrm>
            <a:off x="3524999" y="3104710"/>
            <a:ext cx="2085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9" name="Google Shape;389;p22"/>
          <p:cNvSpPr txBox="1"/>
          <p:nvPr>
            <p:ph idx="15" type="subTitle"/>
          </p:nvPr>
        </p:nvSpPr>
        <p:spPr>
          <a:xfrm>
            <a:off x="6334911" y="3104710"/>
            <a:ext cx="2085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90" name="Google Shape;390;p22"/>
          <p:cNvGrpSpPr/>
          <p:nvPr/>
        </p:nvGrpSpPr>
        <p:grpSpPr>
          <a:xfrm>
            <a:off x="8249900" y="-262825"/>
            <a:ext cx="1643418" cy="1391199"/>
            <a:chOff x="8249900" y="-262825"/>
            <a:chExt cx="1643418" cy="1391199"/>
          </a:xfrm>
        </p:grpSpPr>
        <p:pic>
          <p:nvPicPr>
            <p:cNvPr id="391" name="Google Shape;391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56785" y="-262825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49900" y="15037"/>
              <a:ext cx="1209350" cy="1039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3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1355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3"/>
          <p:cNvSpPr txBox="1"/>
          <p:nvPr>
            <p:ph type="title"/>
          </p:nvPr>
        </p:nvSpPr>
        <p:spPr>
          <a:xfrm>
            <a:off x="798375" y="295042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23"/>
          <p:cNvSpPr txBox="1"/>
          <p:nvPr>
            <p:ph idx="1" type="subTitle"/>
          </p:nvPr>
        </p:nvSpPr>
        <p:spPr>
          <a:xfrm>
            <a:off x="798388" y="3709349"/>
            <a:ext cx="3492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3"/>
          <p:cNvSpPr txBox="1"/>
          <p:nvPr>
            <p:ph idx="2" type="title"/>
          </p:nvPr>
        </p:nvSpPr>
        <p:spPr>
          <a:xfrm>
            <a:off x="2825688" y="101083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9" name="Google Shape;399;p23"/>
          <p:cNvSpPr txBox="1"/>
          <p:nvPr>
            <p:ph idx="3" type="subTitle"/>
          </p:nvPr>
        </p:nvSpPr>
        <p:spPr>
          <a:xfrm>
            <a:off x="2825688" y="1769750"/>
            <a:ext cx="3492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3"/>
          <p:cNvSpPr txBox="1"/>
          <p:nvPr>
            <p:ph idx="4" type="title"/>
          </p:nvPr>
        </p:nvSpPr>
        <p:spPr>
          <a:xfrm>
            <a:off x="4853000" y="295042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1" name="Google Shape;401;p23"/>
          <p:cNvSpPr txBox="1"/>
          <p:nvPr>
            <p:ph idx="5" type="subTitle"/>
          </p:nvPr>
        </p:nvSpPr>
        <p:spPr>
          <a:xfrm>
            <a:off x="4853013" y="3709349"/>
            <a:ext cx="3492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02" name="Google Shape;402;p23"/>
          <p:cNvGrpSpPr/>
          <p:nvPr/>
        </p:nvGrpSpPr>
        <p:grpSpPr>
          <a:xfrm>
            <a:off x="-315190" y="-581460"/>
            <a:ext cx="7238990" cy="2616147"/>
            <a:chOff x="-315190" y="-581460"/>
            <a:chExt cx="7238990" cy="2616147"/>
          </a:xfrm>
        </p:grpSpPr>
        <p:pic>
          <p:nvPicPr>
            <p:cNvPr id="403" name="Google Shape;403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15190" y="643488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4" name="Google Shape;404;p23"/>
            <p:cNvGrpSpPr/>
            <p:nvPr/>
          </p:nvGrpSpPr>
          <p:grpSpPr>
            <a:xfrm>
              <a:off x="5538160" y="-581460"/>
              <a:ext cx="1385640" cy="921600"/>
              <a:chOff x="6174360" y="1058040"/>
              <a:chExt cx="1385640" cy="921600"/>
            </a:xfrm>
          </p:grpSpPr>
          <p:sp>
            <p:nvSpPr>
              <p:cNvPr id="405" name="Google Shape;405;p23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3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3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3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3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3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3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3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3" name="Google Shape;463;p23"/>
          <p:cNvSpPr/>
          <p:nvPr/>
        </p:nvSpPr>
        <p:spPr>
          <a:xfrm>
            <a:off x="7994685" y="1037930"/>
            <a:ext cx="2486160" cy="5664960"/>
          </a:xfrm>
          <a:custGeom>
            <a:rect b="b" l="l" r="r" t="t"/>
            <a:pathLst>
              <a:path extrusionOk="0" fill="none" h="15736" w="6906">
                <a:moveTo>
                  <a:pt x="6906" y="15736"/>
                </a:moveTo>
                <a:cubicBezTo>
                  <a:pt x="5933" y="14836"/>
                  <a:pt x="4731" y="14184"/>
                  <a:pt x="3445" y="13861"/>
                </a:cubicBezTo>
                <a:cubicBezTo>
                  <a:pt x="2792" y="13697"/>
                  <a:pt x="2105" y="13611"/>
                  <a:pt x="1513" y="13288"/>
                </a:cubicBezTo>
                <a:cubicBezTo>
                  <a:pt x="722" y="12857"/>
                  <a:pt x="187" y="12020"/>
                  <a:pt x="43" y="11130"/>
                </a:cubicBezTo>
                <a:cubicBezTo>
                  <a:pt x="-101" y="10241"/>
                  <a:pt x="125" y="9312"/>
                  <a:pt x="587" y="8538"/>
                </a:cubicBezTo>
                <a:cubicBezTo>
                  <a:pt x="919" y="7981"/>
                  <a:pt x="1366" y="7503"/>
                  <a:pt x="1735" y="6971"/>
                </a:cubicBezTo>
                <a:cubicBezTo>
                  <a:pt x="2104" y="6438"/>
                  <a:pt x="2402" y="5818"/>
                  <a:pt x="2373" y="5170"/>
                </a:cubicBezTo>
                <a:cubicBezTo>
                  <a:pt x="2349" y="4634"/>
                  <a:pt x="2105" y="4137"/>
                  <a:pt x="1938" y="3628"/>
                </a:cubicBezTo>
                <a:cubicBezTo>
                  <a:pt x="1770" y="3118"/>
                  <a:pt x="1684" y="2530"/>
                  <a:pt x="1956" y="2068"/>
                </a:cubicBezTo>
                <a:cubicBezTo>
                  <a:pt x="2227" y="1608"/>
                  <a:pt x="2768" y="1400"/>
                  <a:pt x="3245" y="1161"/>
                </a:cubicBezTo>
                <a:cubicBezTo>
                  <a:pt x="3721" y="921"/>
                  <a:pt x="4218" y="534"/>
                  <a:pt x="4226" y="0"/>
                </a:cubicBezTo>
              </a:path>
            </a:pathLst>
          </a:custGeom>
          <a:noFill/>
          <a:ln cap="flat" cmpd="sng" w="115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50750" lIns="95750" spcFirstLastPara="1" rIns="95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2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4"/>
          <p:cNvSpPr txBox="1"/>
          <p:nvPr>
            <p:ph hasCustomPrompt="1" type="title"/>
          </p:nvPr>
        </p:nvSpPr>
        <p:spPr>
          <a:xfrm>
            <a:off x="715100" y="852175"/>
            <a:ext cx="41322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8" name="Google Shape;468;p24"/>
          <p:cNvSpPr txBox="1"/>
          <p:nvPr>
            <p:ph idx="1" type="subTitle"/>
          </p:nvPr>
        </p:nvSpPr>
        <p:spPr>
          <a:xfrm>
            <a:off x="715100" y="1814875"/>
            <a:ext cx="41322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9" name="Google Shape;469;p24"/>
          <p:cNvSpPr/>
          <p:nvPr>
            <p:ph idx="2" type="pic"/>
          </p:nvPr>
        </p:nvSpPr>
        <p:spPr>
          <a:xfrm>
            <a:off x="5065700" y="535000"/>
            <a:ext cx="3363300" cy="40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70" name="Google Shape;470;p24"/>
          <p:cNvGrpSpPr/>
          <p:nvPr/>
        </p:nvGrpSpPr>
        <p:grpSpPr>
          <a:xfrm>
            <a:off x="2916900" y="-682575"/>
            <a:ext cx="6816419" cy="2706237"/>
            <a:chOff x="2916900" y="-682575"/>
            <a:chExt cx="6816419" cy="2706237"/>
          </a:xfrm>
        </p:grpSpPr>
        <p:grpSp>
          <p:nvGrpSpPr>
            <p:cNvPr id="471" name="Google Shape;471;p24"/>
            <p:cNvGrpSpPr/>
            <p:nvPr/>
          </p:nvGrpSpPr>
          <p:grpSpPr>
            <a:xfrm rot="-5692556">
              <a:off x="8522455" y="833359"/>
              <a:ext cx="1385666" cy="921617"/>
              <a:chOff x="6174360" y="1058040"/>
              <a:chExt cx="1385640" cy="921600"/>
            </a:xfrm>
          </p:grpSpPr>
          <p:sp>
            <p:nvSpPr>
              <p:cNvPr id="472" name="Google Shape;472;p24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4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4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4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4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4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4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4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4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4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4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4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4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4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4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4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4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4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4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4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4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4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4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4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4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4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4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4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4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4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4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4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4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4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4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4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4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4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4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4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4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4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4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4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4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4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4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4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4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4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4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4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4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4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30" name="Google Shape;53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16900" y="-682575"/>
              <a:ext cx="1209350" cy="1039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5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5"/>
          <p:cNvSpPr txBox="1"/>
          <p:nvPr>
            <p:ph type="title"/>
          </p:nvPr>
        </p:nvSpPr>
        <p:spPr>
          <a:xfrm>
            <a:off x="4893700" y="1480313"/>
            <a:ext cx="35352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5" name="Google Shape;535;p25"/>
          <p:cNvSpPr txBox="1"/>
          <p:nvPr>
            <p:ph idx="1" type="subTitle"/>
          </p:nvPr>
        </p:nvSpPr>
        <p:spPr>
          <a:xfrm>
            <a:off x="4893700" y="2762288"/>
            <a:ext cx="3535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25"/>
          <p:cNvSpPr/>
          <p:nvPr>
            <p:ph idx="2" type="pic"/>
          </p:nvPr>
        </p:nvSpPr>
        <p:spPr>
          <a:xfrm>
            <a:off x="715100" y="535050"/>
            <a:ext cx="35922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37" name="Google Shape;537;p25"/>
          <p:cNvGrpSpPr/>
          <p:nvPr/>
        </p:nvGrpSpPr>
        <p:grpSpPr>
          <a:xfrm>
            <a:off x="7243635" y="-324275"/>
            <a:ext cx="2060033" cy="1391199"/>
            <a:chOff x="7243635" y="-324275"/>
            <a:chExt cx="2060033" cy="1391199"/>
          </a:xfrm>
        </p:grpSpPr>
        <p:pic>
          <p:nvPicPr>
            <p:cNvPr id="538" name="Google Shape;53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67135" y="-324275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9" name="Google Shape;539;p25"/>
            <p:cNvGrpSpPr/>
            <p:nvPr/>
          </p:nvGrpSpPr>
          <p:grpSpPr>
            <a:xfrm>
              <a:off x="7243635" y="145315"/>
              <a:ext cx="1385640" cy="921600"/>
              <a:chOff x="6174360" y="1058040"/>
              <a:chExt cx="1385640" cy="921600"/>
            </a:xfrm>
          </p:grpSpPr>
          <p:sp>
            <p:nvSpPr>
              <p:cNvPr id="540" name="Google Shape;540;p25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5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5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5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5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5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5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5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5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5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5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5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5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5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5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5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5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5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5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5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5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5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5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5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5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5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5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5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5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5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5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5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25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5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5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5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5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25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25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25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25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5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5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25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8" name="Google Shape;59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26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2" name="Google Shape;602;p26"/>
          <p:cNvSpPr/>
          <p:nvPr/>
        </p:nvSpPr>
        <p:spPr>
          <a:xfrm rot="-2398339">
            <a:off x="8989558" y="-719767"/>
            <a:ext cx="2486157" cy="5664954"/>
          </a:xfrm>
          <a:custGeom>
            <a:rect b="b" l="l" r="r" t="t"/>
            <a:pathLst>
              <a:path extrusionOk="0" fill="none" h="15736" w="6906">
                <a:moveTo>
                  <a:pt x="6906" y="15736"/>
                </a:moveTo>
                <a:cubicBezTo>
                  <a:pt x="5933" y="14836"/>
                  <a:pt x="4731" y="14184"/>
                  <a:pt x="3445" y="13861"/>
                </a:cubicBezTo>
                <a:cubicBezTo>
                  <a:pt x="2792" y="13697"/>
                  <a:pt x="2105" y="13611"/>
                  <a:pt x="1513" y="13288"/>
                </a:cubicBezTo>
                <a:cubicBezTo>
                  <a:pt x="722" y="12857"/>
                  <a:pt x="187" y="12020"/>
                  <a:pt x="43" y="11130"/>
                </a:cubicBezTo>
                <a:cubicBezTo>
                  <a:pt x="-101" y="10241"/>
                  <a:pt x="125" y="9312"/>
                  <a:pt x="587" y="8538"/>
                </a:cubicBezTo>
                <a:cubicBezTo>
                  <a:pt x="919" y="7981"/>
                  <a:pt x="1366" y="7503"/>
                  <a:pt x="1735" y="6971"/>
                </a:cubicBezTo>
                <a:cubicBezTo>
                  <a:pt x="2104" y="6438"/>
                  <a:pt x="2402" y="5818"/>
                  <a:pt x="2373" y="5170"/>
                </a:cubicBezTo>
                <a:cubicBezTo>
                  <a:pt x="2349" y="4634"/>
                  <a:pt x="2105" y="4137"/>
                  <a:pt x="1938" y="3628"/>
                </a:cubicBezTo>
                <a:cubicBezTo>
                  <a:pt x="1770" y="3118"/>
                  <a:pt x="1684" y="2530"/>
                  <a:pt x="1956" y="2068"/>
                </a:cubicBezTo>
                <a:cubicBezTo>
                  <a:pt x="2227" y="1608"/>
                  <a:pt x="2768" y="1400"/>
                  <a:pt x="3245" y="1161"/>
                </a:cubicBezTo>
                <a:cubicBezTo>
                  <a:pt x="3721" y="921"/>
                  <a:pt x="4218" y="534"/>
                  <a:pt x="4226" y="0"/>
                </a:cubicBezTo>
              </a:path>
            </a:pathLst>
          </a:custGeom>
          <a:noFill/>
          <a:ln cap="flat" cmpd="sng" w="115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50750" lIns="95750" spcFirstLastPara="1" rIns="95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88455">
            <a:off x="-631248" y="4042049"/>
            <a:ext cx="1209349" cy="10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2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608" name="Google Shape;608;p27"/>
          <p:cNvGrpSpPr/>
          <p:nvPr/>
        </p:nvGrpSpPr>
        <p:grpSpPr>
          <a:xfrm>
            <a:off x="-965665" y="1110465"/>
            <a:ext cx="11114415" cy="3659275"/>
            <a:chOff x="-965665" y="1110465"/>
            <a:chExt cx="11114415" cy="3659275"/>
          </a:xfrm>
        </p:grpSpPr>
        <p:grpSp>
          <p:nvGrpSpPr>
            <p:cNvPr id="609" name="Google Shape;609;p27"/>
            <p:cNvGrpSpPr/>
            <p:nvPr/>
          </p:nvGrpSpPr>
          <p:grpSpPr>
            <a:xfrm>
              <a:off x="-965665" y="1110465"/>
              <a:ext cx="1385640" cy="921600"/>
              <a:chOff x="6174360" y="1058040"/>
              <a:chExt cx="1385640" cy="921600"/>
            </a:xfrm>
          </p:grpSpPr>
          <p:sp>
            <p:nvSpPr>
              <p:cNvPr id="610" name="Google Shape;610;p27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7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7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7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7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7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7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7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7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7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7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7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7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7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7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7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7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7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7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7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7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7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7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7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7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7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7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7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7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7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7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7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7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7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7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7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7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7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7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7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7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7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7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7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7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7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7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7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7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7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8" name="Google Shape;668;p27"/>
            <p:cNvGrpSpPr/>
            <p:nvPr/>
          </p:nvGrpSpPr>
          <p:grpSpPr>
            <a:xfrm>
              <a:off x="8763110" y="3848140"/>
              <a:ext cx="1385640" cy="921600"/>
              <a:chOff x="6174360" y="1058040"/>
              <a:chExt cx="1385640" cy="921600"/>
            </a:xfrm>
          </p:grpSpPr>
          <p:sp>
            <p:nvSpPr>
              <p:cNvPr id="669" name="Google Shape;669;p27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7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7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7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7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7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7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7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7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7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7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7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27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27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27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27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27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7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7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27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7" name="Google Shape;72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28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 rot="10800000">
            <a:off x="1354" y="-1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1" name="Google Shape;731;p28"/>
          <p:cNvSpPr txBox="1"/>
          <p:nvPr>
            <p:ph idx="1" type="subTitle"/>
          </p:nvPr>
        </p:nvSpPr>
        <p:spPr>
          <a:xfrm>
            <a:off x="715100" y="1137550"/>
            <a:ext cx="7704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2" name="Google Shape;732;p28"/>
          <p:cNvSpPr txBox="1"/>
          <p:nvPr>
            <p:ph idx="2" type="subTitle"/>
          </p:nvPr>
        </p:nvSpPr>
        <p:spPr>
          <a:xfrm>
            <a:off x="715100" y="2135050"/>
            <a:ext cx="7704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3" name="Google Shape;733;p28"/>
          <p:cNvSpPr txBox="1"/>
          <p:nvPr>
            <p:ph idx="3" type="subTitle"/>
          </p:nvPr>
        </p:nvSpPr>
        <p:spPr>
          <a:xfrm>
            <a:off x="715100" y="3611160"/>
            <a:ext cx="7704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4" name="Google Shape;734;p28"/>
          <p:cNvSpPr/>
          <p:nvPr/>
        </p:nvSpPr>
        <p:spPr>
          <a:xfrm rot="-4688911">
            <a:off x="7629256" y="-2885480"/>
            <a:ext cx="2486153" cy="5664944"/>
          </a:xfrm>
          <a:custGeom>
            <a:rect b="b" l="l" r="r" t="t"/>
            <a:pathLst>
              <a:path extrusionOk="0" fill="none" h="15736" w="6906">
                <a:moveTo>
                  <a:pt x="6906" y="15736"/>
                </a:moveTo>
                <a:cubicBezTo>
                  <a:pt x="5933" y="14836"/>
                  <a:pt x="4731" y="14184"/>
                  <a:pt x="3445" y="13861"/>
                </a:cubicBezTo>
                <a:cubicBezTo>
                  <a:pt x="2792" y="13697"/>
                  <a:pt x="2105" y="13611"/>
                  <a:pt x="1513" y="13288"/>
                </a:cubicBezTo>
                <a:cubicBezTo>
                  <a:pt x="722" y="12857"/>
                  <a:pt x="187" y="12020"/>
                  <a:pt x="43" y="11130"/>
                </a:cubicBezTo>
                <a:cubicBezTo>
                  <a:pt x="-101" y="10241"/>
                  <a:pt x="125" y="9312"/>
                  <a:pt x="587" y="8538"/>
                </a:cubicBezTo>
                <a:cubicBezTo>
                  <a:pt x="919" y="7981"/>
                  <a:pt x="1366" y="7503"/>
                  <a:pt x="1735" y="6971"/>
                </a:cubicBezTo>
                <a:cubicBezTo>
                  <a:pt x="2104" y="6438"/>
                  <a:pt x="2402" y="5818"/>
                  <a:pt x="2373" y="5170"/>
                </a:cubicBezTo>
                <a:cubicBezTo>
                  <a:pt x="2349" y="4634"/>
                  <a:pt x="2105" y="4137"/>
                  <a:pt x="1938" y="3628"/>
                </a:cubicBezTo>
                <a:cubicBezTo>
                  <a:pt x="1770" y="3118"/>
                  <a:pt x="1684" y="2530"/>
                  <a:pt x="1956" y="2068"/>
                </a:cubicBezTo>
                <a:cubicBezTo>
                  <a:pt x="2227" y="1608"/>
                  <a:pt x="2768" y="1400"/>
                  <a:pt x="3245" y="1161"/>
                </a:cubicBezTo>
                <a:cubicBezTo>
                  <a:pt x="3721" y="921"/>
                  <a:pt x="4218" y="534"/>
                  <a:pt x="4226" y="0"/>
                </a:cubicBezTo>
              </a:path>
            </a:pathLst>
          </a:custGeom>
          <a:noFill/>
          <a:ln cap="flat" cmpd="sng" w="115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50750" lIns="95750" spcFirstLastPara="1" rIns="95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28"/>
          <p:cNvGrpSpPr/>
          <p:nvPr/>
        </p:nvGrpSpPr>
        <p:grpSpPr>
          <a:xfrm>
            <a:off x="-816190" y="3225725"/>
            <a:ext cx="1436533" cy="1917774"/>
            <a:chOff x="-816190" y="3225725"/>
            <a:chExt cx="1436533" cy="1917774"/>
          </a:xfrm>
        </p:grpSpPr>
        <p:pic>
          <p:nvPicPr>
            <p:cNvPr id="736" name="Google Shape;73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816190" y="3752300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64750" y="3225725"/>
              <a:ext cx="1209350" cy="1039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8" name="Google Shape;73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29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 rot="10800000">
            <a:off x="1354" y="-1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9"/>
          <p:cNvSpPr txBox="1"/>
          <p:nvPr>
            <p:ph type="title"/>
          </p:nvPr>
        </p:nvSpPr>
        <p:spPr>
          <a:xfrm>
            <a:off x="5143600" y="917800"/>
            <a:ext cx="3285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2" name="Google Shape;742;p29"/>
          <p:cNvSpPr txBox="1"/>
          <p:nvPr>
            <p:ph idx="1" type="subTitle"/>
          </p:nvPr>
        </p:nvSpPr>
        <p:spPr>
          <a:xfrm>
            <a:off x="5143600" y="1461400"/>
            <a:ext cx="32853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3" name="Google Shape;743;p29"/>
          <p:cNvSpPr/>
          <p:nvPr>
            <p:ph idx="2" type="pic"/>
          </p:nvPr>
        </p:nvSpPr>
        <p:spPr>
          <a:xfrm flipH="1">
            <a:off x="2559650" y="519750"/>
            <a:ext cx="2216700" cy="410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44" name="Google Shape;744;p29"/>
          <p:cNvSpPr/>
          <p:nvPr>
            <p:ph idx="3" type="pic"/>
          </p:nvPr>
        </p:nvSpPr>
        <p:spPr>
          <a:xfrm>
            <a:off x="715100" y="2701800"/>
            <a:ext cx="1735200" cy="193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45" name="Google Shape;745;p29"/>
          <p:cNvSpPr/>
          <p:nvPr>
            <p:ph idx="4" type="pic"/>
          </p:nvPr>
        </p:nvSpPr>
        <p:spPr>
          <a:xfrm>
            <a:off x="4885700" y="2701775"/>
            <a:ext cx="3543300" cy="193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46" name="Google Shape;746;p29"/>
          <p:cNvSpPr/>
          <p:nvPr>
            <p:ph idx="5" type="pic"/>
          </p:nvPr>
        </p:nvSpPr>
        <p:spPr>
          <a:xfrm flipH="1">
            <a:off x="715100" y="535000"/>
            <a:ext cx="1735200" cy="206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47" name="Google Shape;747;p29"/>
          <p:cNvSpPr/>
          <p:nvPr/>
        </p:nvSpPr>
        <p:spPr>
          <a:xfrm>
            <a:off x="-361465" y="-121470"/>
            <a:ext cx="2486160" cy="5664960"/>
          </a:xfrm>
          <a:custGeom>
            <a:rect b="b" l="l" r="r" t="t"/>
            <a:pathLst>
              <a:path extrusionOk="0" fill="none" h="15736" w="6906">
                <a:moveTo>
                  <a:pt x="6906" y="15736"/>
                </a:moveTo>
                <a:cubicBezTo>
                  <a:pt x="5933" y="14836"/>
                  <a:pt x="4731" y="14184"/>
                  <a:pt x="3445" y="13861"/>
                </a:cubicBezTo>
                <a:cubicBezTo>
                  <a:pt x="2792" y="13697"/>
                  <a:pt x="2105" y="13611"/>
                  <a:pt x="1513" y="13288"/>
                </a:cubicBezTo>
                <a:cubicBezTo>
                  <a:pt x="722" y="12857"/>
                  <a:pt x="187" y="12020"/>
                  <a:pt x="43" y="11130"/>
                </a:cubicBezTo>
                <a:cubicBezTo>
                  <a:pt x="-101" y="10241"/>
                  <a:pt x="125" y="9312"/>
                  <a:pt x="587" y="8538"/>
                </a:cubicBezTo>
                <a:cubicBezTo>
                  <a:pt x="919" y="7981"/>
                  <a:pt x="1366" y="7503"/>
                  <a:pt x="1735" y="6971"/>
                </a:cubicBezTo>
                <a:cubicBezTo>
                  <a:pt x="2104" y="6438"/>
                  <a:pt x="2402" y="5818"/>
                  <a:pt x="2373" y="5170"/>
                </a:cubicBezTo>
                <a:cubicBezTo>
                  <a:pt x="2349" y="4634"/>
                  <a:pt x="2105" y="4137"/>
                  <a:pt x="1938" y="3628"/>
                </a:cubicBezTo>
                <a:cubicBezTo>
                  <a:pt x="1770" y="3118"/>
                  <a:pt x="1684" y="2530"/>
                  <a:pt x="1956" y="2068"/>
                </a:cubicBezTo>
                <a:cubicBezTo>
                  <a:pt x="2227" y="1608"/>
                  <a:pt x="2768" y="1400"/>
                  <a:pt x="3245" y="1161"/>
                </a:cubicBezTo>
                <a:cubicBezTo>
                  <a:pt x="3721" y="921"/>
                  <a:pt x="4218" y="534"/>
                  <a:pt x="4226" y="0"/>
                </a:cubicBezTo>
              </a:path>
            </a:pathLst>
          </a:custGeom>
          <a:noFill/>
          <a:ln cap="flat" cmpd="sng" w="115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50750" lIns="95750" spcFirstLastPara="1" rIns="95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8" name="Google Shape;748;p29"/>
          <p:cNvGrpSpPr/>
          <p:nvPr/>
        </p:nvGrpSpPr>
        <p:grpSpPr>
          <a:xfrm>
            <a:off x="5637550" y="-631900"/>
            <a:ext cx="4379125" cy="5655315"/>
            <a:chOff x="5637550" y="-631900"/>
            <a:chExt cx="4379125" cy="5655315"/>
          </a:xfrm>
        </p:grpSpPr>
        <p:grpSp>
          <p:nvGrpSpPr>
            <p:cNvPr id="749" name="Google Shape;749;p29"/>
            <p:cNvGrpSpPr/>
            <p:nvPr/>
          </p:nvGrpSpPr>
          <p:grpSpPr>
            <a:xfrm>
              <a:off x="8631035" y="4101815"/>
              <a:ext cx="1385640" cy="921600"/>
              <a:chOff x="6174360" y="1058040"/>
              <a:chExt cx="1385640" cy="921600"/>
            </a:xfrm>
          </p:grpSpPr>
          <p:sp>
            <p:nvSpPr>
              <p:cNvPr id="750" name="Google Shape;750;p29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9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9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9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9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9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9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9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9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9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9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9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9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9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9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9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08" name="Google Shape;80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37550" y="-631900"/>
              <a:ext cx="1209350" cy="1039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9" name="Google Shape;8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30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1355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30"/>
          <p:cNvSpPr txBox="1"/>
          <p:nvPr>
            <p:ph type="ctrTitle"/>
          </p:nvPr>
        </p:nvSpPr>
        <p:spPr>
          <a:xfrm>
            <a:off x="715100" y="1114975"/>
            <a:ext cx="37782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3" name="Google Shape;813;p30"/>
          <p:cNvSpPr txBox="1"/>
          <p:nvPr>
            <p:ph idx="1" type="subTitle"/>
          </p:nvPr>
        </p:nvSpPr>
        <p:spPr>
          <a:xfrm>
            <a:off x="715100" y="1861700"/>
            <a:ext cx="37044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4" name="Google Shape;814;p30"/>
          <p:cNvSpPr txBox="1"/>
          <p:nvPr/>
        </p:nvSpPr>
        <p:spPr>
          <a:xfrm>
            <a:off x="715100" y="327307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CREDITS:</a:t>
            </a:r>
            <a:r>
              <a:rPr b="0" i="0" lang="pt-PT" sz="10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This presentation template was created by </a:t>
            </a:r>
            <a:r>
              <a:rPr b="1" i="0" lang="pt-PT" sz="1000" u="sng" cap="none" strike="noStrike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3"/>
              </a:rPr>
              <a:t>Slidesgo</a:t>
            </a:r>
            <a:r>
              <a:rPr b="1" i="0" lang="pt-PT" sz="1000" u="sng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,</a:t>
            </a:r>
            <a:r>
              <a:rPr b="1" i="0" lang="pt-PT" sz="10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b="0" i="0" lang="pt-PT" sz="10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and includes icons by </a:t>
            </a:r>
            <a:r>
              <a:rPr b="1" i="0" lang="pt-PT" sz="1000" u="sng" cap="none" strike="noStrike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4"/>
              </a:rPr>
              <a:t>Flaticon</a:t>
            </a:r>
            <a:r>
              <a:rPr b="1" i="0" lang="pt-PT" sz="10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b="0" i="0" lang="pt-PT" sz="10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and infographics &amp; images by </a:t>
            </a:r>
            <a:r>
              <a:rPr b="1" i="0" lang="pt-PT" sz="1000" u="sng" cap="none" strike="noStrike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5"/>
              </a:rPr>
              <a:t>Freepik</a:t>
            </a:r>
            <a:endParaRPr b="1" i="0" sz="1000" u="sng" cap="none" strike="noStrike">
              <a:solidFill>
                <a:schemeClr val="dk1"/>
              </a:solidFill>
              <a:highlight>
                <a:srgbClr val="DFDEFC"/>
              </a:highlight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815" name="Google Shape;815;p30"/>
          <p:cNvGrpSpPr/>
          <p:nvPr/>
        </p:nvGrpSpPr>
        <p:grpSpPr>
          <a:xfrm>
            <a:off x="-531790" y="-300275"/>
            <a:ext cx="5025090" cy="5871890"/>
            <a:chOff x="-531790" y="-300275"/>
            <a:chExt cx="5025090" cy="5871890"/>
          </a:xfrm>
        </p:grpSpPr>
        <p:pic>
          <p:nvPicPr>
            <p:cNvPr id="816" name="Google Shape;816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531790" y="-188925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7" name="Google Shape;817;p30"/>
            <p:cNvGrpSpPr/>
            <p:nvPr/>
          </p:nvGrpSpPr>
          <p:grpSpPr>
            <a:xfrm>
              <a:off x="3107660" y="4650015"/>
              <a:ext cx="1385640" cy="921600"/>
              <a:chOff x="6174360" y="1058040"/>
              <a:chExt cx="1385640" cy="921600"/>
            </a:xfrm>
          </p:grpSpPr>
          <p:sp>
            <p:nvSpPr>
              <p:cNvPr id="818" name="Google Shape;818;p30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0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0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0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0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0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0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30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30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0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0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0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0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0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30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30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30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30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30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30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30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30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30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30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30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30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30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76" name="Google Shape;876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0500" y="-300275"/>
              <a:ext cx="1209350" cy="1039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7" name="Google Shape;877;p30"/>
          <p:cNvSpPr/>
          <p:nvPr/>
        </p:nvSpPr>
        <p:spPr>
          <a:xfrm>
            <a:off x="6553160" y="-188920"/>
            <a:ext cx="2486160" cy="5664960"/>
          </a:xfrm>
          <a:custGeom>
            <a:rect b="b" l="l" r="r" t="t"/>
            <a:pathLst>
              <a:path extrusionOk="0" fill="none" h="15736" w="6906">
                <a:moveTo>
                  <a:pt x="6906" y="15736"/>
                </a:moveTo>
                <a:cubicBezTo>
                  <a:pt x="5933" y="14836"/>
                  <a:pt x="4731" y="14184"/>
                  <a:pt x="3445" y="13861"/>
                </a:cubicBezTo>
                <a:cubicBezTo>
                  <a:pt x="2792" y="13697"/>
                  <a:pt x="2105" y="13611"/>
                  <a:pt x="1513" y="13288"/>
                </a:cubicBezTo>
                <a:cubicBezTo>
                  <a:pt x="722" y="12857"/>
                  <a:pt x="187" y="12020"/>
                  <a:pt x="43" y="11130"/>
                </a:cubicBezTo>
                <a:cubicBezTo>
                  <a:pt x="-101" y="10241"/>
                  <a:pt x="125" y="9312"/>
                  <a:pt x="587" y="8538"/>
                </a:cubicBezTo>
                <a:cubicBezTo>
                  <a:pt x="919" y="7981"/>
                  <a:pt x="1366" y="7503"/>
                  <a:pt x="1735" y="6971"/>
                </a:cubicBezTo>
                <a:cubicBezTo>
                  <a:pt x="2104" y="6438"/>
                  <a:pt x="2402" y="5818"/>
                  <a:pt x="2373" y="5170"/>
                </a:cubicBezTo>
                <a:cubicBezTo>
                  <a:pt x="2349" y="4634"/>
                  <a:pt x="2105" y="4137"/>
                  <a:pt x="1938" y="3628"/>
                </a:cubicBezTo>
                <a:cubicBezTo>
                  <a:pt x="1770" y="3118"/>
                  <a:pt x="1684" y="2530"/>
                  <a:pt x="1956" y="2068"/>
                </a:cubicBezTo>
                <a:cubicBezTo>
                  <a:pt x="2227" y="1608"/>
                  <a:pt x="2768" y="1400"/>
                  <a:pt x="3245" y="1161"/>
                </a:cubicBezTo>
                <a:cubicBezTo>
                  <a:pt x="3721" y="921"/>
                  <a:pt x="4218" y="534"/>
                  <a:pt x="4226" y="0"/>
                </a:cubicBezTo>
              </a:path>
            </a:pathLst>
          </a:custGeom>
          <a:noFill/>
          <a:ln cap="flat" cmpd="sng" w="115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50750" lIns="95750" spcFirstLastPara="1" rIns="95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30"/>
          <p:cNvSpPr/>
          <p:nvPr>
            <p:ph idx="2" type="pic"/>
          </p:nvPr>
        </p:nvSpPr>
        <p:spPr>
          <a:xfrm>
            <a:off x="5063025" y="535000"/>
            <a:ext cx="33660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79" name="Google Shape;87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31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31"/>
          <p:cNvSpPr txBox="1"/>
          <p:nvPr>
            <p:ph type="title"/>
          </p:nvPr>
        </p:nvSpPr>
        <p:spPr>
          <a:xfrm>
            <a:off x="720000" y="44805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3" name="Google Shape;883;p31"/>
          <p:cNvSpPr txBox="1"/>
          <p:nvPr>
            <p:ph idx="1" type="subTitle"/>
          </p:nvPr>
        </p:nvSpPr>
        <p:spPr>
          <a:xfrm>
            <a:off x="720000" y="1170413"/>
            <a:ext cx="77085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884" name="Google Shape;8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5350" y="92250"/>
            <a:ext cx="1209350" cy="103992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32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9" name="Google Shape;889;p32"/>
          <p:cNvSpPr txBox="1"/>
          <p:nvPr>
            <p:ph idx="1" type="subTitle"/>
          </p:nvPr>
        </p:nvSpPr>
        <p:spPr>
          <a:xfrm>
            <a:off x="4572000" y="1170825"/>
            <a:ext cx="3852000" cy="3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0" name="Google Shape;890;p32"/>
          <p:cNvSpPr txBox="1"/>
          <p:nvPr>
            <p:ph idx="2" type="subTitle"/>
          </p:nvPr>
        </p:nvSpPr>
        <p:spPr>
          <a:xfrm>
            <a:off x="720000" y="1170825"/>
            <a:ext cx="3852000" cy="3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891" name="Google Shape;89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33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5" name="Google Shape;895;p3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96" name="Google Shape;896;p33"/>
          <p:cNvGrpSpPr/>
          <p:nvPr/>
        </p:nvGrpSpPr>
        <p:grpSpPr>
          <a:xfrm>
            <a:off x="-939990" y="904090"/>
            <a:ext cx="10883215" cy="3972809"/>
            <a:chOff x="-939990" y="904090"/>
            <a:chExt cx="10883215" cy="3972809"/>
          </a:xfrm>
        </p:grpSpPr>
        <p:grpSp>
          <p:nvGrpSpPr>
            <p:cNvPr id="897" name="Google Shape;897;p33"/>
            <p:cNvGrpSpPr/>
            <p:nvPr/>
          </p:nvGrpSpPr>
          <p:grpSpPr>
            <a:xfrm>
              <a:off x="8557585" y="904090"/>
              <a:ext cx="1385640" cy="921600"/>
              <a:chOff x="6174360" y="1058040"/>
              <a:chExt cx="1385640" cy="921600"/>
            </a:xfrm>
          </p:grpSpPr>
          <p:sp>
            <p:nvSpPr>
              <p:cNvPr id="898" name="Google Shape;898;p33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33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33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33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33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33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33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33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33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33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33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33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33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33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33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3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33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33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3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3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33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3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3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3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3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3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33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3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3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3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33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33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3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3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3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33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33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3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56" name="Google Shape;956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39990" y="3485700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7" name="Google Shape;95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3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1355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34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961" name="Google Shape;961;p34"/>
          <p:cNvGrpSpPr/>
          <p:nvPr/>
        </p:nvGrpSpPr>
        <p:grpSpPr>
          <a:xfrm>
            <a:off x="-198565" y="-486560"/>
            <a:ext cx="9174815" cy="6111600"/>
            <a:chOff x="-198565" y="-486560"/>
            <a:chExt cx="9174815" cy="6111600"/>
          </a:xfrm>
        </p:grpSpPr>
        <p:grpSp>
          <p:nvGrpSpPr>
            <p:cNvPr id="962" name="Google Shape;962;p34"/>
            <p:cNvGrpSpPr/>
            <p:nvPr/>
          </p:nvGrpSpPr>
          <p:grpSpPr>
            <a:xfrm>
              <a:off x="7590610" y="4703440"/>
              <a:ext cx="1385640" cy="921600"/>
              <a:chOff x="6174360" y="1058040"/>
              <a:chExt cx="1385640" cy="921600"/>
            </a:xfrm>
          </p:grpSpPr>
          <p:sp>
            <p:nvSpPr>
              <p:cNvPr id="963" name="Google Shape;963;p34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4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4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4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4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4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4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4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4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4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4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4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4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34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4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4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4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34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4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34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34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34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4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34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34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34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34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34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34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34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34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34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34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34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34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34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34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34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34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34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4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4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4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4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4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34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34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34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1" name="Google Shape;1021;p34"/>
            <p:cNvGrpSpPr/>
            <p:nvPr/>
          </p:nvGrpSpPr>
          <p:grpSpPr>
            <a:xfrm>
              <a:off x="-198565" y="-486560"/>
              <a:ext cx="1385640" cy="921600"/>
              <a:chOff x="6174360" y="1058040"/>
              <a:chExt cx="1385640" cy="921600"/>
            </a:xfrm>
          </p:grpSpPr>
          <p:sp>
            <p:nvSpPr>
              <p:cNvPr id="1022" name="Google Shape;1022;p34"/>
              <p:cNvSpPr/>
              <p:nvPr/>
            </p:nvSpPr>
            <p:spPr>
              <a:xfrm>
                <a:off x="6417720" y="1159920"/>
                <a:ext cx="32400" cy="103680"/>
              </a:xfrm>
              <a:custGeom>
                <a:rect b="b" l="l" r="r" t="t"/>
                <a:pathLst>
                  <a:path extrusionOk="0" h="288" w="90">
                    <a:moveTo>
                      <a:pt x="81" y="270"/>
                    </a:moveTo>
                    <a:cubicBezTo>
                      <a:pt x="95" y="239"/>
                      <a:pt x="86" y="200"/>
                      <a:pt x="88" y="167"/>
                    </a:cubicBezTo>
                    <a:cubicBezTo>
                      <a:pt x="89" y="147"/>
                      <a:pt x="90" y="127"/>
                      <a:pt x="90" y="107"/>
                    </a:cubicBezTo>
                    <a:cubicBezTo>
                      <a:pt x="90" y="98"/>
                      <a:pt x="90" y="89"/>
                      <a:pt x="90" y="80"/>
                    </a:cubicBezTo>
                    <a:cubicBezTo>
                      <a:pt x="90" y="81"/>
                      <a:pt x="90" y="48"/>
                      <a:pt x="85" y="62"/>
                    </a:cubicBezTo>
                    <a:cubicBezTo>
                      <a:pt x="106" y="1"/>
                      <a:pt x="17" y="-28"/>
                      <a:pt x="1" y="35"/>
                    </a:cubicBezTo>
                    <a:cubicBezTo>
                      <a:pt x="-3" y="52"/>
                      <a:pt x="1" y="65"/>
                      <a:pt x="4" y="81"/>
                    </a:cubicBezTo>
                    <a:cubicBezTo>
                      <a:pt x="7" y="103"/>
                      <a:pt x="9" y="126"/>
                      <a:pt x="10" y="149"/>
                    </a:cubicBezTo>
                    <a:cubicBezTo>
                      <a:pt x="11" y="170"/>
                      <a:pt x="9" y="192"/>
                      <a:pt x="11" y="213"/>
                    </a:cubicBezTo>
                    <a:cubicBezTo>
                      <a:pt x="13" y="228"/>
                      <a:pt x="20" y="243"/>
                      <a:pt x="20" y="259"/>
                    </a:cubicBezTo>
                    <a:cubicBezTo>
                      <a:pt x="20" y="291"/>
                      <a:pt x="68" y="299"/>
                      <a:pt x="81" y="2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4"/>
              <p:cNvSpPr/>
              <p:nvPr/>
            </p:nvSpPr>
            <p:spPr>
              <a:xfrm>
                <a:off x="6230520" y="125784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6"/>
                      <a:pt x="84" y="155"/>
                    </a:cubicBezTo>
                    <a:cubicBezTo>
                      <a:pt x="86" y="133"/>
                      <a:pt x="85" y="111"/>
                      <a:pt x="86" y="89"/>
                    </a:cubicBezTo>
                    <a:cubicBezTo>
                      <a:pt x="87" y="74"/>
                      <a:pt x="83" y="53"/>
                      <a:pt x="84" y="42"/>
                    </a:cubicBezTo>
                    <a:cubicBezTo>
                      <a:pt x="85" y="2"/>
                      <a:pt x="20" y="-17"/>
                      <a:pt x="4" y="22"/>
                    </a:cubicBezTo>
                    <a:cubicBezTo>
                      <a:pt x="-4" y="44"/>
                      <a:pt x="0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6" y="204"/>
                      <a:pt x="28" y="241"/>
                    </a:cubicBezTo>
                    <a:cubicBezTo>
                      <a:pt x="29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4"/>
              <p:cNvSpPr/>
              <p:nvPr/>
            </p:nvSpPr>
            <p:spPr>
              <a:xfrm>
                <a:off x="6277320" y="111276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29"/>
                    </a:moveTo>
                    <a:lnTo>
                      <a:pt x="43" y="230"/>
                    </a:lnTo>
                    <a:cubicBezTo>
                      <a:pt x="53" y="230"/>
                      <a:pt x="67" y="222"/>
                      <a:pt x="72" y="213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6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5" y="31"/>
                    </a:cubicBezTo>
                    <a:cubicBezTo>
                      <a:pt x="-6" y="66"/>
                      <a:pt x="5" y="111"/>
                      <a:pt x="4" y="147"/>
                    </a:cubicBezTo>
                    <a:cubicBezTo>
                      <a:pt x="4" y="174"/>
                      <a:pt x="2" y="226"/>
                      <a:pt x="39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4"/>
              <p:cNvSpPr/>
              <p:nvPr/>
            </p:nvSpPr>
            <p:spPr>
              <a:xfrm>
                <a:off x="6511680" y="108000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5"/>
                    </a:moveTo>
                    <a:cubicBezTo>
                      <a:pt x="81" y="211"/>
                      <a:pt x="74" y="160"/>
                      <a:pt x="76" y="127"/>
                    </a:cubicBezTo>
                    <a:cubicBezTo>
                      <a:pt x="78" y="92"/>
                      <a:pt x="84" y="59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2"/>
                      <a:pt x="8" y="128"/>
                    </a:cubicBezTo>
                    <a:cubicBezTo>
                      <a:pt x="9" y="159"/>
                      <a:pt x="11" y="191"/>
                      <a:pt x="15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4"/>
              <p:cNvSpPr/>
              <p:nvPr/>
            </p:nvSpPr>
            <p:spPr>
              <a:xfrm>
                <a:off x="6174360" y="10580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5"/>
                    </a:moveTo>
                    <a:cubicBezTo>
                      <a:pt x="80" y="211"/>
                      <a:pt x="73" y="160"/>
                      <a:pt x="75" y="127"/>
                    </a:cubicBezTo>
                    <a:cubicBezTo>
                      <a:pt x="77" y="92"/>
                      <a:pt x="84" y="59"/>
                      <a:pt x="73" y="24"/>
                    </a:cubicBezTo>
                    <a:cubicBezTo>
                      <a:pt x="59" y="-22"/>
                      <a:pt x="-16" y="4"/>
                      <a:pt x="2" y="49"/>
                    </a:cubicBezTo>
                    <a:cubicBezTo>
                      <a:pt x="12" y="74"/>
                      <a:pt x="7" y="102"/>
                      <a:pt x="8" y="128"/>
                    </a:cubicBezTo>
                    <a:cubicBezTo>
                      <a:pt x="9" y="159"/>
                      <a:pt x="10" y="192"/>
                      <a:pt x="14" y="222"/>
                    </a:cubicBezTo>
                    <a:cubicBezTo>
                      <a:pt x="16" y="243"/>
                      <a:pt x="39" y="247"/>
                      <a:pt x="53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4"/>
              <p:cNvSpPr/>
              <p:nvPr/>
            </p:nvSpPr>
            <p:spPr>
              <a:xfrm>
                <a:off x="6620040" y="1109880"/>
                <a:ext cx="27000" cy="81000"/>
              </a:xfrm>
              <a:custGeom>
                <a:rect b="b" l="l" r="r" t="t"/>
                <a:pathLst>
                  <a:path extrusionOk="0" h="225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0"/>
                      <a:pt x="3" y="17"/>
                      <a:pt x="0" y="37"/>
                    </a:cubicBezTo>
                    <a:cubicBezTo>
                      <a:pt x="-2" y="64"/>
                      <a:pt x="3" y="92"/>
                      <a:pt x="4" y="119"/>
                    </a:cubicBezTo>
                    <a:cubicBezTo>
                      <a:pt x="5" y="146"/>
                      <a:pt x="0" y="177"/>
                      <a:pt x="8" y="203"/>
                    </a:cubicBezTo>
                    <a:cubicBezTo>
                      <a:pt x="16" y="231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0" lIns="90000" spcFirstLastPara="1" rIns="90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6677280" y="1227240"/>
                <a:ext cx="32760" cy="97560"/>
              </a:xfrm>
              <a:custGeom>
                <a:rect b="b" l="l" r="r" t="t"/>
                <a:pathLst>
                  <a:path extrusionOk="0" h="271" w="91">
                    <a:moveTo>
                      <a:pt x="89" y="248"/>
                    </a:moveTo>
                    <a:cubicBezTo>
                      <a:pt x="88" y="181"/>
                      <a:pt x="92" y="113"/>
                      <a:pt x="91" y="45"/>
                    </a:cubicBezTo>
                    <a:cubicBezTo>
                      <a:pt x="89" y="-21"/>
                      <a:pt x="-12" y="-11"/>
                      <a:pt x="1" y="54"/>
                    </a:cubicBezTo>
                    <a:cubicBezTo>
                      <a:pt x="4" y="72"/>
                      <a:pt x="5" y="89"/>
                      <a:pt x="9" y="107"/>
                    </a:cubicBezTo>
                    <a:cubicBezTo>
                      <a:pt x="15" y="128"/>
                      <a:pt x="18" y="149"/>
                      <a:pt x="21" y="171"/>
                    </a:cubicBezTo>
                    <a:cubicBezTo>
                      <a:pt x="25" y="203"/>
                      <a:pt x="25" y="246"/>
                      <a:pt x="53" y="267"/>
                    </a:cubicBezTo>
                    <a:cubicBezTo>
                      <a:pt x="67" y="278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6577200" y="138168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6"/>
                      <a:pt x="3" y="56"/>
                    </a:cubicBezTo>
                    <a:cubicBezTo>
                      <a:pt x="23" y="105"/>
                      <a:pt x="-6" y="175"/>
                      <a:pt x="35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6525000" y="1562400"/>
                <a:ext cx="38880" cy="82080"/>
              </a:xfrm>
              <a:custGeom>
                <a:rect b="b" l="l" r="r" t="t"/>
                <a:pathLst>
                  <a:path extrusionOk="0" h="228" w="108">
                    <a:moveTo>
                      <a:pt x="104" y="196"/>
                    </a:moveTo>
                    <a:cubicBezTo>
                      <a:pt x="108" y="200"/>
                      <a:pt x="104" y="180"/>
                      <a:pt x="103" y="175"/>
                    </a:cubicBezTo>
                    <a:cubicBezTo>
                      <a:pt x="101" y="159"/>
                      <a:pt x="97" y="143"/>
                      <a:pt x="93" y="128"/>
                    </a:cubicBezTo>
                    <a:cubicBezTo>
                      <a:pt x="85" y="95"/>
                      <a:pt x="83" y="62"/>
                      <a:pt x="76" y="28"/>
                    </a:cubicBezTo>
                    <a:cubicBezTo>
                      <a:pt x="66" y="-20"/>
                      <a:pt x="-13" y="-1"/>
                      <a:pt x="2" y="45"/>
                    </a:cubicBezTo>
                    <a:cubicBezTo>
                      <a:pt x="15" y="87"/>
                      <a:pt x="28" y="128"/>
                      <a:pt x="45" y="169"/>
                    </a:cubicBezTo>
                    <a:cubicBezTo>
                      <a:pt x="55" y="193"/>
                      <a:pt x="59" y="223"/>
                      <a:pt x="89" y="228"/>
                    </a:cubicBezTo>
                    <a:cubicBezTo>
                      <a:pt x="107" y="231"/>
                      <a:pt x="113" y="207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6433200" y="16174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5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8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7" y="99"/>
                      <a:pt x="11" y="148"/>
                    </a:cubicBezTo>
                    <a:cubicBezTo>
                      <a:pt x="11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4"/>
              <p:cNvSpPr/>
              <p:nvPr/>
            </p:nvSpPr>
            <p:spPr>
              <a:xfrm>
                <a:off x="6291720" y="174708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6" y="57"/>
                      <a:pt x="87" y="47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lnTo>
                      <a:pt x="53" y="2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4"/>
              <p:cNvSpPr/>
              <p:nvPr/>
            </p:nvSpPr>
            <p:spPr>
              <a:xfrm>
                <a:off x="6468120" y="1441080"/>
                <a:ext cx="28080" cy="86400"/>
              </a:xfrm>
              <a:custGeom>
                <a:rect b="b" l="l" r="r" t="t"/>
                <a:pathLst>
                  <a:path extrusionOk="0" h="240" w="78">
                    <a:moveTo>
                      <a:pt x="40" y="225"/>
                    </a:moveTo>
                    <a:cubicBezTo>
                      <a:pt x="41" y="219"/>
                      <a:pt x="47" y="210"/>
                      <a:pt x="50" y="203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09"/>
                      <a:pt x="79" y="71"/>
                      <a:pt x="77" y="35"/>
                    </a:cubicBezTo>
                    <a:cubicBezTo>
                      <a:pt x="75" y="-10"/>
                      <a:pt x="12" y="-13"/>
                      <a:pt x="6" y="33"/>
                    </a:cubicBezTo>
                    <a:cubicBezTo>
                      <a:pt x="3" y="54"/>
                      <a:pt x="5" y="75"/>
                      <a:pt x="5" y="96"/>
                    </a:cubicBezTo>
                    <a:cubicBezTo>
                      <a:pt x="4" y="120"/>
                      <a:pt x="2" y="143"/>
                      <a:pt x="1" y="167"/>
                    </a:cubicBezTo>
                    <a:cubicBezTo>
                      <a:pt x="0" y="191"/>
                      <a:pt x="-7" y="229"/>
                      <a:pt x="21" y="239"/>
                    </a:cubicBezTo>
                    <a:cubicBezTo>
                      <a:pt x="31" y="243"/>
                      <a:pt x="39" y="234"/>
                      <a:pt x="40" y="2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4"/>
              <p:cNvSpPr/>
              <p:nvPr/>
            </p:nvSpPr>
            <p:spPr>
              <a:xfrm>
                <a:off x="6354000" y="15224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5" y="126"/>
                      <a:pt x="66" y="100"/>
                    </a:cubicBezTo>
                    <a:cubicBezTo>
                      <a:pt x="67" y="78"/>
                      <a:pt x="75" y="57"/>
                      <a:pt x="76" y="36"/>
                    </a:cubicBezTo>
                    <a:cubicBezTo>
                      <a:pt x="77" y="5"/>
                      <a:pt x="37" y="-12"/>
                      <a:pt x="15" y="10"/>
                    </a:cubicBezTo>
                    <a:cubicBezTo>
                      <a:pt x="-8" y="35"/>
                      <a:pt x="-1" y="67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4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4"/>
              <p:cNvSpPr/>
              <p:nvPr/>
            </p:nvSpPr>
            <p:spPr>
              <a:xfrm>
                <a:off x="6769800" y="156132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2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5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4"/>
              <p:cNvSpPr/>
              <p:nvPr/>
            </p:nvSpPr>
            <p:spPr>
              <a:xfrm>
                <a:off x="6720120" y="175788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0" y="5"/>
                    </a:moveTo>
                    <a:cubicBezTo>
                      <a:pt x="10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0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69" y="148"/>
                      <a:pt x="68" y="128"/>
                      <a:pt x="67" y="110"/>
                    </a:cubicBezTo>
                    <a:cubicBezTo>
                      <a:pt x="64" y="79"/>
                      <a:pt x="67" y="38"/>
                      <a:pt x="50" y="10"/>
                    </a:cubicBezTo>
                    <a:cubicBezTo>
                      <a:pt x="44" y="0"/>
                      <a:pt x="29" y="-4"/>
                      <a:pt x="2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4"/>
              <p:cNvSpPr/>
              <p:nvPr/>
            </p:nvSpPr>
            <p:spPr>
              <a:xfrm>
                <a:off x="6799320" y="1806120"/>
                <a:ext cx="29160" cy="83880"/>
              </a:xfrm>
              <a:custGeom>
                <a:rect b="b" l="l" r="r" t="t"/>
                <a:pathLst>
                  <a:path extrusionOk="0" h="233" w="81">
                    <a:moveTo>
                      <a:pt x="21" y="5"/>
                    </a:moveTo>
                    <a:cubicBezTo>
                      <a:pt x="11" y="15"/>
                      <a:pt x="10" y="24"/>
                      <a:pt x="8" y="38"/>
                    </a:cubicBezTo>
                    <a:cubicBezTo>
                      <a:pt x="6" y="59"/>
                      <a:pt x="2" y="81"/>
                      <a:pt x="1" y="102"/>
                    </a:cubicBezTo>
                    <a:cubicBezTo>
                      <a:pt x="-2" y="138"/>
                      <a:pt x="1" y="170"/>
                      <a:pt x="5" y="205"/>
                    </a:cubicBezTo>
                    <a:cubicBezTo>
                      <a:pt x="9" y="245"/>
                      <a:pt x="68" y="241"/>
                      <a:pt x="79" y="207"/>
                    </a:cubicBezTo>
                    <a:cubicBezTo>
                      <a:pt x="84" y="191"/>
                      <a:pt x="80" y="181"/>
                      <a:pt x="75" y="166"/>
                    </a:cubicBezTo>
                    <a:cubicBezTo>
                      <a:pt x="70" y="148"/>
                      <a:pt x="68" y="129"/>
                      <a:pt x="67" y="110"/>
                    </a:cubicBezTo>
                    <a:cubicBezTo>
                      <a:pt x="65" y="79"/>
                      <a:pt x="67" y="38"/>
                      <a:pt x="50" y="10"/>
                    </a:cubicBezTo>
                    <a:cubicBezTo>
                      <a:pt x="44" y="0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8875" lIns="90000" spcFirstLastPara="1" rIns="90000" wrap="square" tIns="38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4"/>
              <p:cNvSpPr/>
              <p:nvPr/>
            </p:nvSpPr>
            <p:spPr>
              <a:xfrm>
                <a:off x="6749280" y="1385640"/>
                <a:ext cx="29520" cy="84240"/>
              </a:xfrm>
              <a:custGeom>
                <a:rect b="b" l="l" r="r" t="t"/>
                <a:pathLst>
                  <a:path extrusionOk="0" h="234" w="82">
                    <a:moveTo>
                      <a:pt x="21" y="6"/>
                    </a:moveTo>
                    <a:cubicBezTo>
                      <a:pt x="11" y="16"/>
                      <a:pt x="10" y="25"/>
                      <a:pt x="9" y="39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9" y="241"/>
                      <a:pt x="79" y="208"/>
                    </a:cubicBezTo>
                    <a:cubicBezTo>
                      <a:pt x="85" y="191"/>
                      <a:pt x="80" y="182"/>
                      <a:pt x="76" y="167"/>
                    </a:cubicBezTo>
                    <a:cubicBezTo>
                      <a:pt x="70" y="149"/>
                      <a:pt x="69" y="129"/>
                      <a:pt x="67" y="110"/>
                    </a:cubicBezTo>
                    <a:cubicBezTo>
                      <a:pt x="65" y="79"/>
                      <a:pt x="67" y="39"/>
                      <a:pt x="51" y="11"/>
                    </a:cubicBezTo>
                    <a:cubicBezTo>
                      <a:pt x="45" y="1"/>
                      <a:pt x="30" y="-4"/>
                      <a:pt x="21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4"/>
              <p:cNvSpPr/>
              <p:nvPr/>
            </p:nvSpPr>
            <p:spPr>
              <a:xfrm>
                <a:off x="6658920" y="1552320"/>
                <a:ext cx="30600" cy="78840"/>
              </a:xfrm>
              <a:custGeom>
                <a:rect b="b" l="l" r="r" t="t"/>
                <a:pathLst>
                  <a:path extrusionOk="0" h="219" w="85">
                    <a:moveTo>
                      <a:pt x="47" y="2"/>
                    </a:moveTo>
                    <a:cubicBezTo>
                      <a:pt x="27" y="19"/>
                      <a:pt x="21" y="43"/>
                      <a:pt x="14" y="68"/>
                    </a:cubicBezTo>
                    <a:cubicBezTo>
                      <a:pt x="4" y="105"/>
                      <a:pt x="1" y="141"/>
                      <a:pt x="0" y="180"/>
                    </a:cubicBezTo>
                    <a:cubicBezTo>
                      <a:pt x="-1" y="235"/>
                      <a:pt x="91" y="231"/>
                      <a:pt x="85" y="177"/>
                    </a:cubicBezTo>
                    <a:cubicBezTo>
                      <a:pt x="81" y="140"/>
                      <a:pt x="76" y="105"/>
                      <a:pt x="78" y="68"/>
                    </a:cubicBezTo>
                    <a:cubicBezTo>
                      <a:pt x="79" y="48"/>
                      <a:pt x="82" y="18"/>
                      <a:pt x="64" y="4"/>
                    </a:cubicBezTo>
                    <a:cubicBezTo>
                      <a:pt x="60" y="1"/>
                      <a:pt x="52" y="-2"/>
                      <a:pt x="4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4"/>
              <p:cNvSpPr/>
              <p:nvPr/>
            </p:nvSpPr>
            <p:spPr>
              <a:xfrm>
                <a:off x="6597720" y="169344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2"/>
                      <a:pt x="2" y="99"/>
                    </a:cubicBezTo>
                    <a:cubicBezTo>
                      <a:pt x="0" y="127"/>
                      <a:pt x="-3" y="156"/>
                      <a:pt x="4" y="183"/>
                    </a:cubicBezTo>
                    <a:cubicBezTo>
                      <a:pt x="21" y="255"/>
                      <a:pt x="130" y="207"/>
                      <a:pt x="93" y="151"/>
                    </a:cubicBezTo>
                    <a:cubicBezTo>
                      <a:pt x="81" y="133"/>
                      <a:pt x="78" y="115"/>
                      <a:pt x="75" y="93"/>
                    </a:cubicBezTo>
                    <a:cubicBezTo>
                      <a:pt x="73" y="80"/>
                      <a:pt x="72" y="68"/>
                      <a:pt x="70" y="55"/>
                    </a:cubicBezTo>
                    <a:cubicBezTo>
                      <a:pt x="68" y="42"/>
                      <a:pt x="62" y="31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4"/>
              <p:cNvSpPr/>
              <p:nvPr/>
            </p:nvSpPr>
            <p:spPr>
              <a:xfrm>
                <a:off x="6283080" y="1590840"/>
                <a:ext cx="36000" cy="82800"/>
              </a:xfrm>
              <a:custGeom>
                <a:rect b="b" l="l" r="r" t="t"/>
                <a:pathLst>
                  <a:path extrusionOk="0" h="230" w="100">
                    <a:moveTo>
                      <a:pt x="75" y="211"/>
                    </a:moveTo>
                    <a:cubicBezTo>
                      <a:pt x="84" y="187"/>
                      <a:pt x="92" y="164"/>
                      <a:pt x="95" y="137"/>
                    </a:cubicBezTo>
                    <a:cubicBezTo>
                      <a:pt x="98" y="107"/>
                      <a:pt x="99" y="77"/>
                      <a:pt x="100" y="46"/>
                    </a:cubicBezTo>
                    <a:cubicBezTo>
                      <a:pt x="104" y="-17"/>
                      <a:pt x="-2" y="-14"/>
                      <a:pt x="0" y="52"/>
                    </a:cubicBezTo>
                    <a:cubicBezTo>
                      <a:pt x="1" y="82"/>
                      <a:pt x="4" y="111"/>
                      <a:pt x="5" y="140"/>
                    </a:cubicBezTo>
                    <a:cubicBezTo>
                      <a:pt x="7" y="166"/>
                      <a:pt x="-3" y="192"/>
                      <a:pt x="13" y="215"/>
                    </a:cubicBezTo>
                    <a:cubicBezTo>
                      <a:pt x="28" y="235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34"/>
              <p:cNvSpPr/>
              <p:nvPr/>
            </p:nvSpPr>
            <p:spPr>
              <a:xfrm>
                <a:off x="6228000" y="14313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8" y="192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99" y="97"/>
                      <a:pt x="93" y="71"/>
                      <a:pt x="95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-1" y="60"/>
                      <a:pt x="3" y="73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7"/>
                      <a:pt x="99" y="213"/>
                      <a:pt x="99" y="192"/>
                    </a:cubicBezTo>
                    <a:lnTo>
                      <a:pt x="98" y="1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4"/>
              <p:cNvSpPr/>
              <p:nvPr/>
            </p:nvSpPr>
            <p:spPr>
              <a:xfrm>
                <a:off x="6515640" y="124596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3"/>
                      <a:pt x="71" y="22"/>
                    </a:cubicBezTo>
                    <a:cubicBezTo>
                      <a:pt x="53" y="-23"/>
                      <a:pt x="-15" y="10"/>
                      <a:pt x="3" y="54"/>
                    </a:cubicBezTo>
                    <a:cubicBezTo>
                      <a:pt x="6" y="61"/>
                      <a:pt x="3" y="75"/>
                      <a:pt x="3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4"/>
              <p:cNvSpPr/>
              <p:nvPr/>
            </p:nvSpPr>
            <p:spPr>
              <a:xfrm>
                <a:off x="6362640" y="13528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1" y="207"/>
                    </a:moveTo>
                    <a:cubicBezTo>
                      <a:pt x="68" y="195"/>
                      <a:pt x="73" y="182"/>
                      <a:pt x="74" y="170"/>
                    </a:cubicBezTo>
                    <a:cubicBezTo>
                      <a:pt x="75" y="156"/>
                      <a:pt x="73" y="142"/>
                      <a:pt x="72" y="128"/>
                    </a:cubicBezTo>
                    <a:cubicBezTo>
                      <a:pt x="70" y="98"/>
                      <a:pt x="78" y="68"/>
                      <a:pt x="76" y="38"/>
                    </a:cubicBezTo>
                    <a:cubicBezTo>
                      <a:pt x="73" y="-10"/>
                      <a:pt x="7" y="-13"/>
                      <a:pt x="1" y="35"/>
                    </a:cubicBezTo>
                    <a:cubicBezTo>
                      <a:pt x="-4" y="72"/>
                      <a:pt x="3" y="114"/>
                      <a:pt x="12" y="150"/>
                    </a:cubicBezTo>
                    <a:cubicBezTo>
                      <a:pt x="18" y="177"/>
                      <a:pt x="20" y="217"/>
                      <a:pt x="48" y="228"/>
                    </a:cubicBezTo>
                    <a:cubicBezTo>
                      <a:pt x="61" y="233"/>
                      <a:pt x="73" y="220"/>
                      <a:pt x="71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4"/>
              <p:cNvSpPr/>
              <p:nvPr/>
            </p:nvSpPr>
            <p:spPr>
              <a:xfrm>
                <a:off x="6453000" y="1728720"/>
                <a:ext cx="31320" cy="74880"/>
              </a:xfrm>
              <a:custGeom>
                <a:rect b="b" l="l" r="r" t="t"/>
                <a:pathLst>
                  <a:path extrusionOk="0" h="208" w="87">
                    <a:moveTo>
                      <a:pt x="27" y="12"/>
                    </a:moveTo>
                    <a:cubicBezTo>
                      <a:pt x="10" y="42"/>
                      <a:pt x="5" y="83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4"/>
              <p:cNvSpPr/>
              <p:nvPr/>
            </p:nvSpPr>
            <p:spPr>
              <a:xfrm>
                <a:off x="6398280" y="187092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4"/>
                      <a:pt x="2" y="196"/>
                      <a:pt x="42" y="207"/>
                    </a:cubicBezTo>
                    <a:cubicBezTo>
                      <a:pt x="62" y="213"/>
                      <a:pt x="79" y="197"/>
                      <a:pt x="84" y="179"/>
                    </a:cubicBezTo>
                    <a:cubicBezTo>
                      <a:pt x="89" y="164"/>
                      <a:pt x="83" y="155"/>
                      <a:pt x="80" y="140"/>
                    </a:cubicBezTo>
                    <a:cubicBezTo>
                      <a:pt x="77" y="130"/>
                      <a:pt x="78" y="119"/>
                      <a:pt x="77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69" y="21"/>
                    </a:cubicBezTo>
                    <a:cubicBezTo>
                      <a:pt x="66" y="-1"/>
                      <a:pt x="38" y="-7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4"/>
              <p:cNvSpPr/>
              <p:nvPr/>
            </p:nvSpPr>
            <p:spPr>
              <a:xfrm>
                <a:off x="7027560" y="1193400"/>
                <a:ext cx="32760" cy="103680"/>
              </a:xfrm>
              <a:custGeom>
                <a:rect b="b" l="l" r="r" t="t"/>
                <a:pathLst>
                  <a:path extrusionOk="0" h="288" w="91">
                    <a:moveTo>
                      <a:pt x="82" y="271"/>
                    </a:moveTo>
                    <a:cubicBezTo>
                      <a:pt x="96" y="240"/>
                      <a:pt x="87" y="201"/>
                      <a:pt x="89" y="167"/>
                    </a:cubicBezTo>
                    <a:cubicBezTo>
                      <a:pt x="91" y="147"/>
                      <a:pt x="91" y="128"/>
                      <a:pt x="91" y="108"/>
                    </a:cubicBezTo>
                    <a:cubicBezTo>
                      <a:pt x="91" y="99"/>
                      <a:pt x="91" y="90"/>
                      <a:pt x="91" y="81"/>
                    </a:cubicBezTo>
                    <a:cubicBezTo>
                      <a:pt x="91" y="82"/>
                      <a:pt x="91" y="48"/>
                      <a:pt x="86" y="63"/>
                    </a:cubicBezTo>
                    <a:cubicBezTo>
                      <a:pt x="107" y="2"/>
                      <a:pt x="18" y="-27"/>
                      <a:pt x="2" y="35"/>
                    </a:cubicBezTo>
                    <a:cubicBezTo>
                      <a:pt x="-2" y="52"/>
                      <a:pt x="2" y="65"/>
                      <a:pt x="5" y="82"/>
                    </a:cubicBezTo>
                    <a:cubicBezTo>
                      <a:pt x="8" y="104"/>
                      <a:pt x="10" y="127"/>
                      <a:pt x="11" y="149"/>
                    </a:cubicBezTo>
                    <a:cubicBezTo>
                      <a:pt x="12" y="170"/>
                      <a:pt x="10" y="192"/>
                      <a:pt x="12" y="213"/>
                    </a:cubicBezTo>
                    <a:cubicBezTo>
                      <a:pt x="14" y="229"/>
                      <a:pt x="21" y="244"/>
                      <a:pt x="21" y="260"/>
                    </a:cubicBezTo>
                    <a:cubicBezTo>
                      <a:pt x="21" y="292"/>
                      <a:pt x="70" y="299"/>
                      <a:pt x="82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4"/>
              <p:cNvSpPr/>
              <p:nvPr/>
            </p:nvSpPr>
            <p:spPr>
              <a:xfrm>
                <a:off x="6840720" y="1291680"/>
                <a:ext cx="30960" cy="93600"/>
              </a:xfrm>
              <a:custGeom>
                <a:rect b="b" l="l" r="r" t="t"/>
                <a:pathLst>
                  <a:path extrusionOk="0" h="260" w="86">
                    <a:moveTo>
                      <a:pt x="62" y="254"/>
                    </a:moveTo>
                    <a:cubicBezTo>
                      <a:pt x="83" y="230"/>
                      <a:pt x="81" y="185"/>
                      <a:pt x="84" y="155"/>
                    </a:cubicBezTo>
                    <a:cubicBezTo>
                      <a:pt x="86" y="133"/>
                      <a:pt x="86" y="111"/>
                      <a:pt x="86" y="89"/>
                    </a:cubicBezTo>
                    <a:cubicBezTo>
                      <a:pt x="87" y="73"/>
                      <a:pt x="83" y="53"/>
                      <a:pt x="84" y="41"/>
                    </a:cubicBezTo>
                    <a:cubicBezTo>
                      <a:pt x="85" y="1"/>
                      <a:pt x="20" y="-18"/>
                      <a:pt x="4" y="22"/>
                    </a:cubicBezTo>
                    <a:cubicBezTo>
                      <a:pt x="-4" y="43"/>
                      <a:pt x="0" y="54"/>
                      <a:pt x="6" y="74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5"/>
                      <a:pt x="26" y="204"/>
                      <a:pt x="28" y="241"/>
                    </a:cubicBezTo>
                    <a:cubicBezTo>
                      <a:pt x="29" y="256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4"/>
              <p:cNvSpPr/>
              <p:nvPr/>
            </p:nvSpPr>
            <p:spPr>
              <a:xfrm>
                <a:off x="6887520" y="1146240"/>
                <a:ext cx="32400" cy="82800"/>
              </a:xfrm>
              <a:custGeom>
                <a:rect b="b" l="l" r="r" t="t"/>
                <a:pathLst>
                  <a:path extrusionOk="0" h="230" w="90">
                    <a:moveTo>
                      <a:pt x="39" y="230"/>
                    </a:moveTo>
                    <a:lnTo>
                      <a:pt x="43" y="230"/>
                    </a:lnTo>
                    <a:cubicBezTo>
                      <a:pt x="54" y="231"/>
                      <a:pt x="67" y="223"/>
                      <a:pt x="72" y="213"/>
                    </a:cubicBezTo>
                    <a:cubicBezTo>
                      <a:pt x="83" y="188"/>
                      <a:pt x="81" y="159"/>
                      <a:pt x="84" y="131"/>
                    </a:cubicBezTo>
                    <a:cubicBezTo>
                      <a:pt x="86" y="106"/>
                      <a:pt x="85" y="79"/>
                      <a:pt x="89" y="53"/>
                    </a:cubicBezTo>
                    <a:cubicBezTo>
                      <a:pt x="97" y="-1"/>
                      <a:pt x="23" y="-22"/>
                      <a:pt x="5" y="32"/>
                    </a:cubicBezTo>
                    <a:cubicBezTo>
                      <a:pt x="-6" y="66"/>
                      <a:pt x="5" y="112"/>
                      <a:pt x="4" y="148"/>
                    </a:cubicBezTo>
                    <a:cubicBezTo>
                      <a:pt x="4" y="175"/>
                      <a:pt x="2" y="227"/>
                      <a:pt x="39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4"/>
              <p:cNvSpPr/>
              <p:nvPr/>
            </p:nvSpPr>
            <p:spPr>
              <a:xfrm>
                <a:off x="7121880" y="1113840"/>
                <a:ext cx="28800" cy="86760"/>
              </a:xfrm>
              <a:custGeom>
                <a:rect b="b" l="l" r="r" t="t"/>
                <a:pathLst>
                  <a:path extrusionOk="0" h="241" w="80">
                    <a:moveTo>
                      <a:pt x="54" y="234"/>
                    </a:moveTo>
                    <a:cubicBezTo>
                      <a:pt x="81" y="210"/>
                      <a:pt x="74" y="160"/>
                      <a:pt x="76" y="127"/>
                    </a:cubicBezTo>
                    <a:cubicBezTo>
                      <a:pt x="78" y="91"/>
                      <a:pt x="84" y="58"/>
                      <a:pt x="74" y="24"/>
                    </a:cubicBezTo>
                    <a:cubicBezTo>
                      <a:pt x="60" y="-22"/>
                      <a:pt x="-15" y="4"/>
                      <a:pt x="3" y="49"/>
                    </a:cubicBezTo>
                    <a:cubicBezTo>
                      <a:pt x="13" y="74"/>
                      <a:pt x="8" y="101"/>
                      <a:pt x="9" y="128"/>
                    </a:cubicBezTo>
                    <a:cubicBezTo>
                      <a:pt x="10" y="158"/>
                      <a:pt x="11" y="191"/>
                      <a:pt x="15" y="221"/>
                    </a:cubicBezTo>
                    <a:cubicBezTo>
                      <a:pt x="17" y="242"/>
                      <a:pt x="40" y="247"/>
                      <a:pt x="54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4"/>
              <p:cNvSpPr/>
              <p:nvPr/>
            </p:nvSpPr>
            <p:spPr>
              <a:xfrm>
                <a:off x="6784560" y="109188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3" y="234"/>
                    </a:moveTo>
                    <a:cubicBezTo>
                      <a:pt x="81" y="210"/>
                      <a:pt x="73" y="160"/>
                      <a:pt x="75" y="127"/>
                    </a:cubicBezTo>
                    <a:cubicBezTo>
                      <a:pt x="77" y="91"/>
                      <a:pt x="84" y="59"/>
                      <a:pt x="73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8"/>
                      <a:pt x="10" y="191"/>
                      <a:pt x="14" y="221"/>
                    </a:cubicBezTo>
                    <a:cubicBezTo>
                      <a:pt x="17" y="242"/>
                      <a:pt x="39" y="247"/>
                      <a:pt x="53" y="2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4"/>
              <p:cNvSpPr/>
              <p:nvPr/>
            </p:nvSpPr>
            <p:spPr>
              <a:xfrm>
                <a:off x="7230240" y="1143720"/>
                <a:ext cx="27000" cy="80640"/>
              </a:xfrm>
              <a:custGeom>
                <a:rect b="b" l="l" r="r" t="t"/>
                <a:pathLst>
                  <a:path extrusionOk="0" h="224" w="75">
                    <a:moveTo>
                      <a:pt x="65" y="203"/>
                    </a:moveTo>
                    <a:cubicBezTo>
                      <a:pt x="78" y="149"/>
                      <a:pt x="69" y="92"/>
                      <a:pt x="75" y="37"/>
                    </a:cubicBezTo>
                    <a:cubicBezTo>
                      <a:pt x="77" y="17"/>
                      <a:pt x="57" y="0"/>
                      <a:pt x="38" y="0"/>
                    </a:cubicBezTo>
                    <a:cubicBezTo>
                      <a:pt x="16" y="-1"/>
                      <a:pt x="3" y="17"/>
                      <a:pt x="1" y="37"/>
                    </a:cubicBezTo>
                    <a:cubicBezTo>
                      <a:pt x="-2" y="64"/>
                      <a:pt x="3" y="91"/>
                      <a:pt x="4" y="118"/>
                    </a:cubicBezTo>
                    <a:cubicBezTo>
                      <a:pt x="5" y="146"/>
                      <a:pt x="0" y="176"/>
                      <a:pt x="8" y="203"/>
                    </a:cubicBezTo>
                    <a:cubicBezTo>
                      <a:pt x="16" y="230"/>
                      <a:pt x="58" y="233"/>
                      <a:pt x="65" y="2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625" lIns="90000" spcFirstLastPara="1" rIns="90000" wrap="square" tIns="35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4"/>
              <p:cNvSpPr/>
              <p:nvPr/>
            </p:nvSpPr>
            <p:spPr>
              <a:xfrm>
                <a:off x="7287480" y="1261080"/>
                <a:ext cx="32760" cy="97200"/>
              </a:xfrm>
              <a:custGeom>
                <a:rect b="b" l="l" r="r" t="t"/>
                <a:pathLst>
                  <a:path extrusionOk="0" h="270" w="91">
                    <a:moveTo>
                      <a:pt x="89" y="248"/>
                    </a:moveTo>
                    <a:cubicBezTo>
                      <a:pt x="88" y="180"/>
                      <a:pt x="92" y="112"/>
                      <a:pt x="91" y="45"/>
                    </a:cubicBezTo>
                    <a:cubicBezTo>
                      <a:pt x="89" y="-21"/>
                      <a:pt x="-12" y="-11"/>
                      <a:pt x="1" y="53"/>
                    </a:cubicBezTo>
                    <a:cubicBezTo>
                      <a:pt x="4" y="71"/>
                      <a:pt x="5" y="89"/>
                      <a:pt x="10" y="107"/>
                    </a:cubicBezTo>
                    <a:cubicBezTo>
                      <a:pt x="15" y="128"/>
                      <a:pt x="18" y="149"/>
                      <a:pt x="21" y="170"/>
                    </a:cubicBezTo>
                    <a:cubicBezTo>
                      <a:pt x="25" y="203"/>
                      <a:pt x="25" y="246"/>
                      <a:pt x="54" y="267"/>
                    </a:cubicBezTo>
                    <a:cubicBezTo>
                      <a:pt x="68" y="277"/>
                      <a:pt x="89" y="265"/>
                      <a:pt x="89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34"/>
              <p:cNvSpPr/>
              <p:nvPr/>
            </p:nvSpPr>
            <p:spPr>
              <a:xfrm>
                <a:off x="7187400" y="1415520"/>
                <a:ext cx="32400" cy="79560"/>
              </a:xfrm>
              <a:custGeom>
                <a:rect b="b" l="l" r="r" t="t"/>
                <a:pathLst>
                  <a:path extrusionOk="0" h="221" w="90">
                    <a:moveTo>
                      <a:pt x="72" y="212"/>
                    </a:moveTo>
                    <a:cubicBezTo>
                      <a:pt x="89" y="188"/>
                      <a:pt x="91" y="149"/>
                      <a:pt x="89" y="120"/>
                    </a:cubicBezTo>
                    <a:cubicBezTo>
                      <a:pt x="87" y="89"/>
                      <a:pt x="92" y="57"/>
                      <a:pt x="82" y="27"/>
                    </a:cubicBezTo>
                    <a:cubicBezTo>
                      <a:pt x="66" y="-25"/>
                      <a:pt x="-18" y="5"/>
                      <a:pt x="3" y="56"/>
                    </a:cubicBezTo>
                    <a:cubicBezTo>
                      <a:pt x="23" y="105"/>
                      <a:pt x="-5" y="175"/>
                      <a:pt x="36" y="216"/>
                    </a:cubicBezTo>
                    <a:cubicBezTo>
                      <a:pt x="45" y="225"/>
                      <a:pt x="65" y="223"/>
                      <a:pt x="72" y="2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34"/>
              <p:cNvSpPr/>
              <p:nvPr/>
            </p:nvSpPr>
            <p:spPr>
              <a:xfrm>
                <a:off x="7135200" y="1595880"/>
                <a:ext cx="39240" cy="82440"/>
              </a:xfrm>
              <a:custGeom>
                <a:rect b="b" l="l" r="r" t="t"/>
                <a:pathLst>
                  <a:path extrusionOk="0" h="229" w="109">
                    <a:moveTo>
                      <a:pt x="104" y="196"/>
                    </a:moveTo>
                    <a:cubicBezTo>
                      <a:pt x="108" y="201"/>
                      <a:pt x="104" y="180"/>
                      <a:pt x="103" y="175"/>
                    </a:cubicBezTo>
                    <a:cubicBezTo>
                      <a:pt x="101" y="159"/>
                      <a:pt x="97" y="144"/>
                      <a:pt x="94" y="129"/>
                    </a:cubicBezTo>
                    <a:cubicBezTo>
                      <a:pt x="85" y="96"/>
                      <a:pt x="83" y="62"/>
                      <a:pt x="76" y="29"/>
                    </a:cubicBezTo>
                    <a:cubicBezTo>
                      <a:pt x="66" y="-20"/>
                      <a:pt x="-13" y="0"/>
                      <a:pt x="2" y="46"/>
                    </a:cubicBezTo>
                    <a:cubicBezTo>
                      <a:pt x="15" y="88"/>
                      <a:pt x="28" y="128"/>
                      <a:pt x="45" y="169"/>
                    </a:cubicBezTo>
                    <a:cubicBezTo>
                      <a:pt x="55" y="194"/>
                      <a:pt x="59" y="224"/>
                      <a:pt x="89" y="229"/>
                    </a:cubicBezTo>
                    <a:cubicBezTo>
                      <a:pt x="107" y="231"/>
                      <a:pt x="114" y="208"/>
                      <a:pt x="104" y="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7043400" y="1651320"/>
                <a:ext cx="31320" cy="81360"/>
              </a:xfrm>
              <a:custGeom>
                <a:rect b="b" l="l" r="r" t="t"/>
                <a:pathLst>
                  <a:path extrusionOk="0" h="226" w="87">
                    <a:moveTo>
                      <a:pt x="53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79" y="124"/>
                      <a:pt x="79" y="106"/>
                      <a:pt x="81" y="88"/>
                    </a:cubicBezTo>
                    <a:cubicBezTo>
                      <a:pt x="81" y="87"/>
                      <a:pt x="82" y="50"/>
                      <a:pt x="79" y="73"/>
                    </a:cubicBezTo>
                    <a:cubicBezTo>
                      <a:pt x="80" y="65"/>
                      <a:pt x="86" y="57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5"/>
                      <a:pt x="8" y="99"/>
                      <a:pt x="11" y="148"/>
                    </a:cubicBezTo>
                    <a:cubicBezTo>
                      <a:pt x="12" y="159"/>
                      <a:pt x="21" y="247"/>
                      <a:pt x="53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34"/>
              <p:cNvSpPr/>
              <p:nvPr/>
            </p:nvSpPr>
            <p:spPr>
              <a:xfrm>
                <a:off x="6901920" y="178056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7" y="58"/>
                      <a:pt x="87" y="48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34"/>
              <p:cNvSpPr/>
              <p:nvPr/>
            </p:nvSpPr>
            <p:spPr>
              <a:xfrm>
                <a:off x="7078320" y="1474560"/>
                <a:ext cx="27720" cy="86400"/>
              </a:xfrm>
              <a:custGeom>
                <a:rect b="b" l="l" r="r" t="t"/>
                <a:pathLst>
                  <a:path extrusionOk="0" h="240" w="77">
                    <a:moveTo>
                      <a:pt x="40" y="226"/>
                    </a:moveTo>
                    <a:cubicBezTo>
                      <a:pt x="41" y="220"/>
                      <a:pt x="47" y="210"/>
                      <a:pt x="50" y="204"/>
                    </a:cubicBezTo>
                    <a:cubicBezTo>
                      <a:pt x="57" y="184"/>
                      <a:pt x="61" y="164"/>
                      <a:pt x="65" y="144"/>
                    </a:cubicBezTo>
                    <a:cubicBezTo>
                      <a:pt x="71" y="110"/>
                      <a:pt x="79" y="72"/>
                      <a:pt x="77" y="36"/>
                    </a:cubicBezTo>
                    <a:cubicBezTo>
                      <a:pt x="75" y="-10"/>
                      <a:pt x="12" y="-12"/>
                      <a:pt x="6" y="33"/>
                    </a:cubicBezTo>
                    <a:cubicBezTo>
                      <a:pt x="3" y="54"/>
                      <a:pt x="5" y="76"/>
                      <a:pt x="5" y="97"/>
                    </a:cubicBezTo>
                    <a:cubicBezTo>
                      <a:pt x="4" y="121"/>
                      <a:pt x="2" y="144"/>
                      <a:pt x="1" y="167"/>
                    </a:cubicBezTo>
                    <a:cubicBezTo>
                      <a:pt x="0" y="191"/>
                      <a:pt x="-7" y="230"/>
                      <a:pt x="21" y="240"/>
                    </a:cubicBezTo>
                    <a:cubicBezTo>
                      <a:pt x="31" y="243"/>
                      <a:pt x="39" y="235"/>
                      <a:pt x="40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400" lIns="90000" spcFirstLastPara="1" rIns="90000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34"/>
              <p:cNvSpPr/>
              <p:nvPr/>
            </p:nvSpPr>
            <p:spPr>
              <a:xfrm>
                <a:off x="6963840" y="1556280"/>
                <a:ext cx="27720" cy="66240"/>
              </a:xfrm>
              <a:custGeom>
                <a:rect b="b" l="l" r="r" t="t"/>
                <a:pathLst>
                  <a:path extrusionOk="0" h="184" w="77">
                    <a:moveTo>
                      <a:pt x="58" y="175"/>
                    </a:moveTo>
                    <a:cubicBezTo>
                      <a:pt x="64" y="150"/>
                      <a:pt x="66" y="126"/>
                      <a:pt x="67" y="99"/>
                    </a:cubicBezTo>
                    <a:cubicBezTo>
                      <a:pt x="69" y="77"/>
                      <a:pt x="76" y="57"/>
                      <a:pt x="77" y="36"/>
                    </a:cubicBezTo>
                    <a:cubicBezTo>
                      <a:pt x="78" y="5"/>
                      <a:pt x="38" y="-12"/>
                      <a:pt x="16" y="10"/>
                    </a:cubicBezTo>
                    <a:cubicBezTo>
                      <a:pt x="-7" y="34"/>
                      <a:pt x="0" y="66"/>
                      <a:pt x="8" y="96"/>
                    </a:cubicBezTo>
                    <a:cubicBezTo>
                      <a:pt x="16" y="123"/>
                      <a:pt x="18" y="159"/>
                      <a:pt x="36" y="181"/>
                    </a:cubicBezTo>
                    <a:cubicBezTo>
                      <a:pt x="42" y="188"/>
                      <a:pt x="56" y="184"/>
                      <a:pt x="5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4"/>
              <p:cNvSpPr/>
              <p:nvPr/>
            </p:nvSpPr>
            <p:spPr>
              <a:xfrm>
                <a:off x="7293960" y="1452600"/>
                <a:ext cx="29160" cy="84240"/>
              </a:xfrm>
              <a:custGeom>
                <a:rect b="b" l="l" r="r" t="t"/>
                <a:pathLst>
                  <a:path extrusionOk="0" h="234" w="81">
                    <a:moveTo>
                      <a:pt x="21" y="5"/>
                    </a:moveTo>
                    <a:cubicBezTo>
                      <a:pt x="11" y="16"/>
                      <a:pt x="10" y="24"/>
                      <a:pt x="9" y="38"/>
                    </a:cubicBezTo>
                    <a:cubicBezTo>
                      <a:pt x="6" y="60"/>
                      <a:pt x="3" y="81"/>
                      <a:pt x="1" y="103"/>
                    </a:cubicBezTo>
                    <a:cubicBezTo>
                      <a:pt x="-2" y="138"/>
                      <a:pt x="2" y="170"/>
                      <a:pt x="5" y="205"/>
                    </a:cubicBezTo>
                    <a:cubicBezTo>
                      <a:pt x="9" y="245"/>
                      <a:pt x="68" y="241"/>
                      <a:pt x="79" y="208"/>
                    </a:cubicBezTo>
                    <a:cubicBezTo>
                      <a:pt x="84" y="191"/>
                      <a:pt x="80" y="182"/>
                      <a:pt x="76" y="166"/>
                    </a:cubicBezTo>
                    <a:cubicBezTo>
                      <a:pt x="70" y="148"/>
                      <a:pt x="69" y="129"/>
                      <a:pt x="67" y="110"/>
                    </a:cubicBezTo>
                    <a:cubicBezTo>
                      <a:pt x="65" y="79"/>
                      <a:pt x="67" y="38"/>
                      <a:pt x="50" y="11"/>
                    </a:cubicBezTo>
                    <a:cubicBezTo>
                      <a:pt x="44" y="1"/>
                      <a:pt x="30" y="-4"/>
                      <a:pt x="2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225" lIns="90000" spcFirstLastPara="1" rIns="90000" wrap="square" tIns="39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4"/>
              <p:cNvSpPr/>
              <p:nvPr/>
            </p:nvSpPr>
            <p:spPr>
              <a:xfrm>
                <a:off x="7269480" y="1586160"/>
                <a:ext cx="30240" cy="78840"/>
              </a:xfrm>
              <a:custGeom>
                <a:rect b="b" l="l" r="r" t="t"/>
                <a:pathLst>
                  <a:path extrusionOk="0" h="219" w="84">
                    <a:moveTo>
                      <a:pt x="46" y="2"/>
                    </a:moveTo>
                    <a:cubicBezTo>
                      <a:pt x="26" y="19"/>
                      <a:pt x="20" y="43"/>
                      <a:pt x="13" y="67"/>
                    </a:cubicBezTo>
                    <a:cubicBezTo>
                      <a:pt x="3" y="105"/>
                      <a:pt x="1" y="141"/>
                      <a:pt x="0" y="180"/>
                    </a:cubicBezTo>
                    <a:cubicBezTo>
                      <a:pt x="-2" y="235"/>
                      <a:pt x="90" y="231"/>
                      <a:pt x="84" y="177"/>
                    </a:cubicBezTo>
                    <a:cubicBezTo>
                      <a:pt x="80" y="140"/>
                      <a:pt x="75" y="105"/>
                      <a:pt x="77" y="68"/>
                    </a:cubicBezTo>
                    <a:cubicBezTo>
                      <a:pt x="78" y="48"/>
                      <a:pt x="81" y="17"/>
                      <a:pt x="63" y="4"/>
                    </a:cubicBezTo>
                    <a:cubicBezTo>
                      <a:pt x="59" y="0"/>
                      <a:pt x="51" y="-2"/>
                      <a:pt x="4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4"/>
              <p:cNvSpPr/>
              <p:nvPr/>
            </p:nvSpPr>
            <p:spPr>
              <a:xfrm>
                <a:off x="7207920" y="1727280"/>
                <a:ext cx="36360" cy="78840"/>
              </a:xfrm>
              <a:custGeom>
                <a:rect b="b" l="l" r="r" t="t"/>
                <a:pathLst>
                  <a:path extrusionOk="0" h="219" w="101">
                    <a:moveTo>
                      <a:pt x="16" y="10"/>
                    </a:moveTo>
                    <a:cubicBezTo>
                      <a:pt x="-1" y="33"/>
                      <a:pt x="5" y="71"/>
                      <a:pt x="2" y="99"/>
                    </a:cubicBezTo>
                    <a:cubicBezTo>
                      <a:pt x="0" y="127"/>
                      <a:pt x="-2" y="156"/>
                      <a:pt x="4" y="183"/>
                    </a:cubicBezTo>
                    <a:cubicBezTo>
                      <a:pt x="21" y="255"/>
                      <a:pt x="130" y="206"/>
                      <a:pt x="93" y="151"/>
                    </a:cubicBezTo>
                    <a:cubicBezTo>
                      <a:pt x="81" y="133"/>
                      <a:pt x="78" y="114"/>
                      <a:pt x="75" y="93"/>
                    </a:cubicBezTo>
                    <a:cubicBezTo>
                      <a:pt x="74" y="80"/>
                      <a:pt x="72" y="67"/>
                      <a:pt x="70" y="55"/>
                    </a:cubicBezTo>
                    <a:cubicBezTo>
                      <a:pt x="68" y="42"/>
                      <a:pt x="62" y="30"/>
                      <a:pt x="59" y="18"/>
                    </a:cubicBezTo>
                    <a:cubicBezTo>
                      <a:pt x="55" y="-3"/>
                      <a:pt x="28" y="-6"/>
                      <a:pt x="16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34"/>
              <p:cNvSpPr/>
              <p:nvPr/>
            </p:nvSpPr>
            <p:spPr>
              <a:xfrm>
                <a:off x="6893280" y="162468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6"/>
                      <a:pt x="101" y="46"/>
                    </a:cubicBezTo>
                    <a:cubicBezTo>
                      <a:pt x="105" y="-17"/>
                      <a:pt x="-2" y="-15"/>
                      <a:pt x="0" y="51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1"/>
                      <a:pt x="14" y="215"/>
                    </a:cubicBezTo>
                    <a:cubicBezTo>
                      <a:pt x="28" y="234"/>
                      <a:pt x="65" y="237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6838200" y="146520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8" y="168"/>
                      <a:pt x="103" y="144"/>
                      <a:pt x="101" y="120"/>
                    </a:cubicBezTo>
                    <a:cubicBezTo>
                      <a:pt x="100" y="97"/>
                      <a:pt x="93" y="70"/>
                      <a:pt x="95" y="48"/>
                    </a:cubicBezTo>
                    <a:cubicBezTo>
                      <a:pt x="103" y="-13"/>
                      <a:pt x="2" y="-18"/>
                      <a:pt x="0" y="44"/>
                    </a:cubicBezTo>
                    <a:cubicBezTo>
                      <a:pt x="-1" y="59"/>
                      <a:pt x="3" y="72"/>
                      <a:pt x="6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2" y="226"/>
                      <a:pt x="99" y="212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7125840" y="1279800"/>
                <a:ext cx="29160" cy="92880"/>
              </a:xfrm>
              <a:custGeom>
                <a:rect b="b" l="l" r="r" t="t"/>
                <a:pathLst>
                  <a:path extrusionOk="0" h="258" w="81">
                    <a:moveTo>
                      <a:pt x="66" y="240"/>
                    </a:moveTo>
                    <a:cubicBezTo>
                      <a:pt x="78" y="205"/>
                      <a:pt x="82" y="163"/>
                      <a:pt x="81" y="126"/>
                    </a:cubicBezTo>
                    <a:cubicBezTo>
                      <a:pt x="79" y="94"/>
                      <a:pt x="83" y="52"/>
                      <a:pt x="71" y="22"/>
                    </a:cubicBezTo>
                    <a:cubicBezTo>
                      <a:pt x="53" y="-23"/>
                      <a:pt x="-15" y="9"/>
                      <a:pt x="3" y="54"/>
                    </a:cubicBezTo>
                    <a:cubicBezTo>
                      <a:pt x="6" y="60"/>
                      <a:pt x="3" y="74"/>
                      <a:pt x="4" y="82"/>
                    </a:cubicBezTo>
                    <a:cubicBezTo>
                      <a:pt x="5" y="103"/>
                      <a:pt x="7" y="125"/>
                      <a:pt x="9" y="146"/>
                    </a:cubicBezTo>
                    <a:cubicBezTo>
                      <a:pt x="10" y="178"/>
                      <a:pt x="0" y="214"/>
                      <a:pt x="15" y="243"/>
                    </a:cubicBezTo>
                    <a:cubicBezTo>
                      <a:pt x="26" y="264"/>
                      <a:pt x="58" y="263"/>
                      <a:pt x="66" y="2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6972480" y="1386720"/>
                <a:ext cx="27720" cy="82080"/>
              </a:xfrm>
              <a:custGeom>
                <a:rect b="b" l="l" r="r" t="t"/>
                <a:pathLst>
                  <a:path extrusionOk="0" h="228" w="77">
                    <a:moveTo>
                      <a:pt x="72" y="207"/>
                    </a:moveTo>
                    <a:cubicBezTo>
                      <a:pt x="69" y="195"/>
                      <a:pt x="74" y="182"/>
                      <a:pt x="75" y="169"/>
                    </a:cubicBezTo>
                    <a:cubicBezTo>
                      <a:pt x="76" y="155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1"/>
                      <a:pt x="8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49" y="228"/>
                    </a:cubicBezTo>
                    <a:cubicBezTo>
                      <a:pt x="62" y="232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4"/>
              <p:cNvSpPr/>
              <p:nvPr/>
            </p:nvSpPr>
            <p:spPr>
              <a:xfrm>
                <a:off x="7063200" y="1762560"/>
                <a:ext cx="30960" cy="74520"/>
              </a:xfrm>
              <a:custGeom>
                <a:rect b="b" l="l" r="r" t="t"/>
                <a:pathLst>
                  <a:path extrusionOk="0" h="207" w="86">
                    <a:moveTo>
                      <a:pt x="27" y="12"/>
                    </a:moveTo>
                    <a:cubicBezTo>
                      <a:pt x="10" y="41"/>
                      <a:pt x="5" y="83"/>
                      <a:pt x="1" y="116"/>
                    </a:cubicBezTo>
                    <a:cubicBezTo>
                      <a:pt x="-3" y="153"/>
                      <a:pt x="2" y="195"/>
                      <a:pt x="43" y="206"/>
                    </a:cubicBezTo>
                    <a:cubicBezTo>
                      <a:pt x="62" y="212"/>
                      <a:pt x="80" y="196"/>
                      <a:pt x="85" y="178"/>
                    </a:cubicBezTo>
                    <a:cubicBezTo>
                      <a:pt x="89" y="163"/>
                      <a:pt x="83" y="154"/>
                      <a:pt x="80" y="140"/>
                    </a:cubicBezTo>
                    <a:cubicBezTo>
                      <a:pt x="77" y="129"/>
                      <a:pt x="78" y="118"/>
                      <a:pt x="78" y="107"/>
                    </a:cubicBezTo>
                    <a:cubicBezTo>
                      <a:pt x="77" y="94"/>
                      <a:pt x="77" y="81"/>
                      <a:pt x="76" y="68"/>
                    </a:cubicBezTo>
                    <a:cubicBezTo>
                      <a:pt x="76" y="51"/>
                      <a:pt x="72" y="37"/>
                      <a:pt x="70" y="21"/>
                    </a:cubicBezTo>
                    <a:cubicBezTo>
                      <a:pt x="66" y="-2"/>
                      <a:pt x="38" y="-8"/>
                      <a:pt x="27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500" lIns="90000" spcFirstLastPara="1" rIns="90000" wrap="square" tIns="29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4"/>
              <p:cNvSpPr/>
              <p:nvPr/>
            </p:nvSpPr>
            <p:spPr>
              <a:xfrm>
                <a:off x="7008480" y="1904760"/>
                <a:ext cx="30960" cy="74880"/>
              </a:xfrm>
              <a:custGeom>
                <a:rect b="b" l="l" r="r" t="t"/>
                <a:pathLst>
                  <a:path extrusionOk="0" h="208" w="86">
                    <a:moveTo>
                      <a:pt x="27" y="13"/>
                    </a:moveTo>
                    <a:cubicBezTo>
                      <a:pt x="10" y="42"/>
                      <a:pt x="5" y="84"/>
                      <a:pt x="1" y="117"/>
                    </a:cubicBezTo>
                    <a:cubicBezTo>
                      <a:pt x="-3" y="153"/>
                      <a:pt x="2" y="196"/>
                      <a:pt x="42" y="207"/>
                    </a:cubicBezTo>
                    <a:cubicBezTo>
                      <a:pt x="62" y="212"/>
                      <a:pt x="79" y="196"/>
                      <a:pt x="85" y="179"/>
                    </a:cubicBezTo>
                    <a:cubicBezTo>
                      <a:pt x="89" y="164"/>
                      <a:pt x="83" y="154"/>
                      <a:pt x="80" y="140"/>
                    </a:cubicBezTo>
                    <a:cubicBezTo>
                      <a:pt x="77" y="130"/>
                      <a:pt x="78" y="118"/>
                      <a:pt x="78" y="108"/>
                    </a:cubicBezTo>
                    <a:cubicBezTo>
                      <a:pt x="77" y="95"/>
                      <a:pt x="77" y="82"/>
                      <a:pt x="76" y="69"/>
                    </a:cubicBezTo>
                    <a:cubicBezTo>
                      <a:pt x="76" y="52"/>
                      <a:pt x="72" y="38"/>
                      <a:pt x="70" y="21"/>
                    </a:cubicBezTo>
                    <a:cubicBezTo>
                      <a:pt x="66" y="-1"/>
                      <a:pt x="38" y="-8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7400520" y="1308240"/>
                <a:ext cx="31320" cy="93600"/>
              </a:xfrm>
              <a:custGeom>
                <a:rect b="b" l="l" r="r" t="t"/>
                <a:pathLst>
                  <a:path extrusionOk="0" h="260" w="87">
                    <a:moveTo>
                      <a:pt x="62" y="254"/>
                    </a:moveTo>
                    <a:cubicBezTo>
                      <a:pt x="84" y="230"/>
                      <a:pt x="81" y="186"/>
                      <a:pt x="84" y="155"/>
                    </a:cubicBezTo>
                    <a:cubicBezTo>
                      <a:pt x="86" y="133"/>
                      <a:pt x="86" y="111"/>
                      <a:pt x="87" y="89"/>
                    </a:cubicBezTo>
                    <a:cubicBezTo>
                      <a:pt x="87" y="74"/>
                      <a:pt x="84" y="53"/>
                      <a:pt x="84" y="42"/>
                    </a:cubicBezTo>
                    <a:cubicBezTo>
                      <a:pt x="85" y="2"/>
                      <a:pt x="21" y="-17"/>
                      <a:pt x="5" y="22"/>
                    </a:cubicBezTo>
                    <a:cubicBezTo>
                      <a:pt x="-4" y="44"/>
                      <a:pt x="1" y="54"/>
                      <a:pt x="6" y="75"/>
                    </a:cubicBezTo>
                    <a:cubicBezTo>
                      <a:pt x="10" y="91"/>
                      <a:pt x="10" y="112"/>
                      <a:pt x="12" y="129"/>
                    </a:cubicBezTo>
                    <a:cubicBezTo>
                      <a:pt x="17" y="166"/>
                      <a:pt x="27" y="204"/>
                      <a:pt x="29" y="241"/>
                    </a:cubicBezTo>
                    <a:cubicBezTo>
                      <a:pt x="30" y="257"/>
                      <a:pt x="50" y="267"/>
                      <a:pt x="62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4"/>
              <p:cNvSpPr/>
              <p:nvPr/>
            </p:nvSpPr>
            <p:spPr>
              <a:xfrm>
                <a:off x="7447320" y="1163160"/>
                <a:ext cx="32400" cy="82440"/>
              </a:xfrm>
              <a:custGeom>
                <a:rect b="b" l="l" r="r" t="t"/>
                <a:pathLst>
                  <a:path extrusionOk="0" h="229" w="90">
                    <a:moveTo>
                      <a:pt x="40" y="229"/>
                    </a:moveTo>
                    <a:lnTo>
                      <a:pt x="43" y="229"/>
                    </a:lnTo>
                    <a:cubicBezTo>
                      <a:pt x="54" y="230"/>
                      <a:pt x="68" y="222"/>
                      <a:pt x="72" y="212"/>
                    </a:cubicBezTo>
                    <a:cubicBezTo>
                      <a:pt x="83" y="187"/>
                      <a:pt x="81" y="158"/>
                      <a:pt x="84" y="131"/>
                    </a:cubicBezTo>
                    <a:cubicBezTo>
                      <a:pt x="87" y="105"/>
                      <a:pt x="85" y="78"/>
                      <a:pt x="89" y="52"/>
                    </a:cubicBezTo>
                    <a:cubicBezTo>
                      <a:pt x="97" y="-2"/>
                      <a:pt x="23" y="-22"/>
                      <a:pt x="6" y="31"/>
                    </a:cubicBezTo>
                    <a:cubicBezTo>
                      <a:pt x="-6" y="66"/>
                      <a:pt x="5" y="111"/>
                      <a:pt x="5" y="147"/>
                    </a:cubicBezTo>
                    <a:cubicBezTo>
                      <a:pt x="5" y="174"/>
                      <a:pt x="2" y="226"/>
                      <a:pt x="40" y="2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34"/>
              <p:cNvSpPr/>
              <p:nvPr/>
            </p:nvSpPr>
            <p:spPr>
              <a:xfrm>
                <a:off x="7344360" y="1108440"/>
                <a:ext cx="28440" cy="86760"/>
              </a:xfrm>
              <a:custGeom>
                <a:rect b="b" l="l" r="r" t="t"/>
                <a:pathLst>
                  <a:path extrusionOk="0" h="241" w="79">
                    <a:moveTo>
                      <a:pt x="54" y="235"/>
                    </a:moveTo>
                    <a:cubicBezTo>
                      <a:pt x="81" y="211"/>
                      <a:pt x="74" y="160"/>
                      <a:pt x="75" y="127"/>
                    </a:cubicBezTo>
                    <a:cubicBezTo>
                      <a:pt x="77" y="92"/>
                      <a:pt x="84" y="59"/>
                      <a:pt x="74" y="24"/>
                    </a:cubicBezTo>
                    <a:cubicBezTo>
                      <a:pt x="59" y="-22"/>
                      <a:pt x="-15" y="4"/>
                      <a:pt x="3" y="49"/>
                    </a:cubicBezTo>
                    <a:cubicBezTo>
                      <a:pt x="13" y="74"/>
                      <a:pt x="7" y="102"/>
                      <a:pt x="8" y="128"/>
                    </a:cubicBezTo>
                    <a:cubicBezTo>
                      <a:pt x="9" y="159"/>
                      <a:pt x="11" y="192"/>
                      <a:pt x="14" y="222"/>
                    </a:cubicBezTo>
                    <a:cubicBezTo>
                      <a:pt x="17" y="243"/>
                      <a:pt x="40" y="247"/>
                      <a:pt x="54" y="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1750" lIns="90000" spcFirstLastPara="1" rIns="90000" wrap="square" tIns="4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34"/>
              <p:cNvSpPr/>
              <p:nvPr/>
            </p:nvSpPr>
            <p:spPr>
              <a:xfrm>
                <a:off x="7461720" y="1797480"/>
                <a:ext cx="31680" cy="81360"/>
              </a:xfrm>
              <a:custGeom>
                <a:rect b="b" l="l" r="r" t="t"/>
                <a:pathLst>
                  <a:path extrusionOk="0" h="226" w="88">
                    <a:moveTo>
                      <a:pt x="54" y="222"/>
                    </a:moveTo>
                    <a:cubicBezTo>
                      <a:pt x="73" y="207"/>
                      <a:pt x="74" y="164"/>
                      <a:pt x="77" y="142"/>
                    </a:cubicBezTo>
                    <a:cubicBezTo>
                      <a:pt x="80" y="124"/>
                      <a:pt x="80" y="106"/>
                      <a:pt x="81" y="88"/>
                    </a:cubicBezTo>
                    <a:cubicBezTo>
                      <a:pt x="81" y="87"/>
                      <a:pt x="82" y="49"/>
                      <a:pt x="79" y="73"/>
                    </a:cubicBezTo>
                    <a:cubicBezTo>
                      <a:pt x="80" y="65"/>
                      <a:pt x="87" y="57"/>
                      <a:pt x="88" y="47"/>
                    </a:cubicBezTo>
                    <a:cubicBezTo>
                      <a:pt x="90" y="20"/>
                      <a:pt x="59" y="-12"/>
                      <a:pt x="30" y="5"/>
                    </a:cubicBezTo>
                    <a:cubicBezTo>
                      <a:pt x="-21" y="35"/>
                      <a:pt x="8" y="99"/>
                      <a:pt x="11" y="147"/>
                    </a:cubicBezTo>
                    <a:cubicBezTo>
                      <a:pt x="12" y="159"/>
                      <a:pt x="22" y="247"/>
                      <a:pt x="54" y="2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350" lIns="90000" spcFirstLastPara="1" rIns="90000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34"/>
              <p:cNvSpPr/>
              <p:nvPr/>
            </p:nvSpPr>
            <p:spPr>
              <a:xfrm>
                <a:off x="7222680" y="18806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4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2" y="248"/>
                      <a:pt x="54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34"/>
              <p:cNvSpPr/>
              <p:nvPr/>
            </p:nvSpPr>
            <p:spPr>
              <a:xfrm>
                <a:off x="7319520" y="1830240"/>
                <a:ext cx="31320" cy="81720"/>
              </a:xfrm>
              <a:custGeom>
                <a:rect b="b" l="l" r="r" t="t"/>
                <a:pathLst>
                  <a:path extrusionOk="0" h="227" w="87">
                    <a:moveTo>
                      <a:pt x="53" y="223"/>
                    </a:moveTo>
                    <a:cubicBezTo>
                      <a:pt x="73" y="207"/>
                      <a:pt x="74" y="165"/>
                      <a:pt x="77" y="143"/>
                    </a:cubicBezTo>
                    <a:cubicBezTo>
                      <a:pt x="79" y="125"/>
                      <a:pt x="80" y="106"/>
                      <a:pt x="81" y="88"/>
                    </a:cubicBezTo>
                    <a:cubicBezTo>
                      <a:pt x="81" y="87"/>
                      <a:pt x="82" y="50"/>
                      <a:pt x="79" y="74"/>
                    </a:cubicBezTo>
                    <a:cubicBezTo>
                      <a:pt x="80" y="65"/>
                      <a:pt x="86" y="58"/>
                      <a:pt x="87" y="48"/>
                    </a:cubicBezTo>
                    <a:cubicBezTo>
                      <a:pt x="90" y="20"/>
                      <a:pt x="58" y="-12"/>
                      <a:pt x="30" y="5"/>
                    </a:cubicBezTo>
                    <a:cubicBezTo>
                      <a:pt x="-22" y="36"/>
                      <a:pt x="8" y="99"/>
                      <a:pt x="11" y="148"/>
                    </a:cubicBezTo>
                    <a:cubicBezTo>
                      <a:pt x="12" y="159"/>
                      <a:pt x="21" y="248"/>
                      <a:pt x="53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34"/>
              <p:cNvSpPr/>
              <p:nvPr/>
            </p:nvSpPr>
            <p:spPr>
              <a:xfrm>
                <a:off x="7524000" y="1572840"/>
                <a:ext cx="27360" cy="66600"/>
              </a:xfrm>
              <a:custGeom>
                <a:rect b="b" l="l" r="r" t="t"/>
                <a:pathLst>
                  <a:path extrusionOk="0" h="185" w="76">
                    <a:moveTo>
                      <a:pt x="57" y="176"/>
                    </a:moveTo>
                    <a:cubicBezTo>
                      <a:pt x="63" y="150"/>
                      <a:pt x="66" y="126"/>
                      <a:pt x="67" y="100"/>
                    </a:cubicBezTo>
                    <a:cubicBezTo>
                      <a:pt x="68" y="78"/>
                      <a:pt x="75" y="57"/>
                      <a:pt x="76" y="36"/>
                    </a:cubicBezTo>
                    <a:cubicBezTo>
                      <a:pt x="78" y="5"/>
                      <a:pt x="37" y="-12"/>
                      <a:pt x="16" y="10"/>
                    </a:cubicBezTo>
                    <a:cubicBezTo>
                      <a:pt x="-8" y="34"/>
                      <a:pt x="-1" y="66"/>
                      <a:pt x="7" y="96"/>
                    </a:cubicBezTo>
                    <a:cubicBezTo>
                      <a:pt x="15" y="123"/>
                      <a:pt x="17" y="159"/>
                      <a:pt x="35" y="181"/>
                    </a:cubicBezTo>
                    <a:cubicBezTo>
                      <a:pt x="41" y="189"/>
                      <a:pt x="55" y="185"/>
                      <a:pt x="57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7453080" y="16412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6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7354800" y="1682640"/>
                <a:ext cx="36360" cy="82800"/>
              </a:xfrm>
              <a:custGeom>
                <a:rect b="b" l="l" r="r" t="t"/>
                <a:pathLst>
                  <a:path extrusionOk="0" h="230" w="101">
                    <a:moveTo>
                      <a:pt x="75" y="211"/>
                    </a:moveTo>
                    <a:cubicBezTo>
                      <a:pt x="84" y="186"/>
                      <a:pt x="92" y="163"/>
                      <a:pt x="95" y="137"/>
                    </a:cubicBezTo>
                    <a:cubicBezTo>
                      <a:pt x="98" y="107"/>
                      <a:pt x="99" y="77"/>
                      <a:pt x="101" y="46"/>
                    </a:cubicBezTo>
                    <a:cubicBezTo>
                      <a:pt x="105" y="-17"/>
                      <a:pt x="-2" y="-14"/>
                      <a:pt x="0" y="52"/>
                    </a:cubicBezTo>
                    <a:cubicBezTo>
                      <a:pt x="1" y="81"/>
                      <a:pt x="4" y="110"/>
                      <a:pt x="5" y="140"/>
                    </a:cubicBezTo>
                    <a:cubicBezTo>
                      <a:pt x="7" y="166"/>
                      <a:pt x="-3" y="192"/>
                      <a:pt x="14" y="215"/>
                    </a:cubicBezTo>
                    <a:cubicBezTo>
                      <a:pt x="28" y="234"/>
                      <a:pt x="65" y="238"/>
                      <a:pt x="75" y="2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7398000" y="1481760"/>
                <a:ext cx="36720" cy="78840"/>
              </a:xfrm>
              <a:custGeom>
                <a:rect b="b" l="l" r="r" t="t"/>
                <a:pathLst>
                  <a:path extrusionOk="0" h="219" w="102">
                    <a:moveTo>
                      <a:pt x="99" y="191"/>
                    </a:moveTo>
                    <a:cubicBezTo>
                      <a:pt x="99" y="168"/>
                      <a:pt x="103" y="144"/>
                      <a:pt x="101" y="120"/>
                    </a:cubicBezTo>
                    <a:cubicBezTo>
                      <a:pt x="100" y="97"/>
                      <a:pt x="93" y="71"/>
                      <a:pt x="96" y="48"/>
                    </a:cubicBezTo>
                    <a:cubicBezTo>
                      <a:pt x="103" y="-12"/>
                      <a:pt x="2" y="-18"/>
                      <a:pt x="0" y="45"/>
                    </a:cubicBezTo>
                    <a:cubicBezTo>
                      <a:pt x="0" y="60"/>
                      <a:pt x="3" y="73"/>
                      <a:pt x="7" y="87"/>
                    </a:cubicBezTo>
                    <a:cubicBezTo>
                      <a:pt x="10" y="103"/>
                      <a:pt x="11" y="120"/>
                      <a:pt x="15" y="136"/>
                    </a:cubicBezTo>
                    <a:cubicBezTo>
                      <a:pt x="23" y="167"/>
                      <a:pt x="27" y="196"/>
                      <a:pt x="55" y="215"/>
                    </a:cubicBezTo>
                    <a:cubicBezTo>
                      <a:pt x="73" y="227"/>
                      <a:pt x="99" y="213"/>
                      <a:pt x="99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3825" lIns="90000" spcFirstLastPara="1" rIns="900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34"/>
              <p:cNvSpPr/>
              <p:nvPr/>
            </p:nvSpPr>
            <p:spPr>
              <a:xfrm>
                <a:off x="7532280" y="1403280"/>
                <a:ext cx="27720" cy="82440"/>
              </a:xfrm>
              <a:custGeom>
                <a:rect b="b" l="l" r="r" t="t"/>
                <a:pathLst>
                  <a:path extrusionOk="0" h="229" w="77">
                    <a:moveTo>
                      <a:pt x="72" y="207"/>
                    </a:moveTo>
                    <a:cubicBezTo>
                      <a:pt x="70" y="195"/>
                      <a:pt x="75" y="182"/>
                      <a:pt x="75" y="170"/>
                    </a:cubicBezTo>
                    <a:cubicBezTo>
                      <a:pt x="76" y="156"/>
                      <a:pt x="74" y="142"/>
                      <a:pt x="73" y="128"/>
                    </a:cubicBezTo>
                    <a:cubicBezTo>
                      <a:pt x="71" y="98"/>
                      <a:pt x="79" y="68"/>
                      <a:pt x="77" y="38"/>
                    </a:cubicBezTo>
                    <a:cubicBezTo>
                      <a:pt x="75" y="-10"/>
                      <a:pt x="9" y="-13"/>
                      <a:pt x="2" y="35"/>
                    </a:cubicBezTo>
                    <a:cubicBezTo>
                      <a:pt x="-3" y="72"/>
                      <a:pt x="4" y="114"/>
                      <a:pt x="13" y="150"/>
                    </a:cubicBezTo>
                    <a:cubicBezTo>
                      <a:pt x="19" y="176"/>
                      <a:pt x="21" y="217"/>
                      <a:pt x="50" y="228"/>
                    </a:cubicBezTo>
                    <a:cubicBezTo>
                      <a:pt x="63" y="233"/>
                      <a:pt x="75" y="219"/>
                      <a:pt x="72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0" name="Google Shape;10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35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 rot="10800000">
            <a:off x="1354" y="-1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35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4" name="Google Shape;1084;p35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085" name="Google Shape;1085;p35"/>
          <p:cNvGrpSpPr/>
          <p:nvPr/>
        </p:nvGrpSpPr>
        <p:grpSpPr>
          <a:xfrm>
            <a:off x="-653475" y="86300"/>
            <a:ext cx="10271543" cy="5125799"/>
            <a:chOff x="-653475" y="86300"/>
            <a:chExt cx="10271543" cy="5125799"/>
          </a:xfrm>
        </p:grpSpPr>
        <p:grpSp>
          <p:nvGrpSpPr>
            <p:cNvPr id="1086" name="Google Shape;1086;p35"/>
            <p:cNvGrpSpPr/>
            <p:nvPr/>
          </p:nvGrpSpPr>
          <p:grpSpPr>
            <a:xfrm>
              <a:off x="8181535" y="3294325"/>
              <a:ext cx="1436533" cy="1917774"/>
              <a:chOff x="-816190" y="3225725"/>
              <a:chExt cx="1436533" cy="1917774"/>
            </a:xfrm>
          </p:grpSpPr>
          <p:pic>
            <p:nvPicPr>
              <p:cNvPr id="1087" name="Google Shape;1087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-816190" y="3752300"/>
                <a:ext cx="1436533" cy="13911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8" name="Google Shape;1088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764750" y="3225725"/>
                <a:ext cx="1209350" cy="1039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89" name="Google Shape;1089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653475" y="86300"/>
              <a:ext cx="1209350" cy="1039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0" name="Google Shape;109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6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93" name="Google Shape;1093;p36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094" name="Google Shape;109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38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1354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38"/>
          <p:cNvSpPr/>
          <p:nvPr/>
        </p:nvSpPr>
        <p:spPr>
          <a:xfrm rot="3900243">
            <a:off x="6110841" y="2774764"/>
            <a:ext cx="2486167" cy="5664977"/>
          </a:xfrm>
          <a:custGeom>
            <a:rect b="b" l="l" r="r" t="t"/>
            <a:pathLst>
              <a:path extrusionOk="0" fill="none" h="15736" w="6906">
                <a:moveTo>
                  <a:pt x="6906" y="15736"/>
                </a:moveTo>
                <a:cubicBezTo>
                  <a:pt x="5933" y="14836"/>
                  <a:pt x="4731" y="14184"/>
                  <a:pt x="3445" y="13861"/>
                </a:cubicBezTo>
                <a:cubicBezTo>
                  <a:pt x="2792" y="13697"/>
                  <a:pt x="2105" y="13611"/>
                  <a:pt x="1513" y="13288"/>
                </a:cubicBezTo>
                <a:cubicBezTo>
                  <a:pt x="722" y="12857"/>
                  <a:pt x="187" y="12020"/>
                  <a:pt x="43" y="11130"/>
                </a:cubicBezTo>
                <a:cubicBezTo>
                  <a:pt x="-101" y="10241"/>
                  <a:pt x="125" y="9312"/>
                  <a:pt x="587" y="8538"/>
                </a:cubicBezTo>
                <a:cubicBezTo>
                  <a:pt x="919" y="7981"/>
                  <a:pt x="1366" y="7503"/>
                  <a:pt x="1735" y="6971"/>
                </a:cubicBezTo>
                <a:cubicBezTo>
                  <a:pt x="2104" y="6438"/>
                  <a:pt x="2402" y="5818"/>
                  <a:pt x="2373" y="5170"/>
                </a:cubicBezTo>
                <a:cubicBezTo>
                  <a:pt x="2349" y="4634"/>
                  <a:pt x="2105" y="4137"/>
                  <a:pt x="1938" y="3628"/>
                </a:cubicBezTo>
                <a:cubicBezTo>
                  <a:pt x="1770" y="3118"/>
                  <a:pt x="1684" y="2530"/>
                  <a:pt x="1956" y="2068"/>
                </a:cubicBezTo>
                <a:cubicBezTo>
                  <a:pt x="2227" y="1608"/>
                  <a:pt x="2768" y="1400"/>
                  <a:pt x="3245" y="1161"/>
                </a:cubicBezTo>
                <a:cubicBezTo>
                  <a:pt x="3721" y="921"/>
                  <a:pt x="4218" y="534"/>
                  <a:pt x="4226" y="0"/>
                </a:cubicBezTo>
              </a:path>
            </a:pathLst>
          </a:custGeom>
          <a:noFill/>
          <a:ln cap="flat" cmpd="sng" w="115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50750" lIns="95750" spcFirstLastPara="1" rIns="95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0" name="Google Shape;1100;p38"/>
          <p:cNvGrpSpPr/>
          <p:nvPr/>
        </p:nvGrpSpPr>
        <p:grpSpPr>
          <a:xfrm>
            <a:off x="-853765" y="142225"/>
            <a:ext cx="10624340" cy="1391199"/>
            <a:chOff x="-853765" y="142225"/>
            <a:chExt cx="10624340" cy="1391199"/>
          </a:xfrm>
        </p:grpSpPr>
        <p:pic>
          <p:nvPicPr>
            <p:cNvPr id="1101" name="Google Shape;1101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853765" y="142225"/>
              <a:ext cx="1436533" cy="139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61225" y="450950"/>
              <a:ext cx="1209350" cy="1039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3" name="Google Shape;110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39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1355" y="0"/>
            <a:ext cx="9141288" cy="514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39"/>
          <p:cNvSpPr/>
          <p:nvPr/>
        </p:nvSpPr>
        <p:spPr>
          <a:xfrm rot="-1446609">
            <a:off x="8449447" y="-201595"/>
            <a:ext cx="2486166" cy="5664973"/>
          </a:xfrm>
          <a:custGeom>
            <a:rect b="b" l="l" r="r" t="t"/>
            <a:pathLst>
              <a:path extrusionOk="0" fill="none" h="15736" w="6906">
                <a:moveTo>
                  <a:pt x="6906" y="15736"/>
                </a:moveTo>
                <a:cubicBezTo>
                  <a:pt x="5933" y="14836"/>
                  <a:pt x="4731" y="14184"/>
                  <a:pt x="3445" y="13861"/>
                </a:cubicBezTo>
                <a:cubicBezTo>
                  <a:pt x="2792" y="13697"/>
                  <a:pt x="2105" y="13611"/>
                  <a:pt x="1513" y="13288"/>
                </a:cubicBezTo>
                <a:cubicBezTo>
                  <a:pt x="722" y="12857"/>
                  <a:pt x="187" y="12020"/>
                  <a:pt x="43" y="11130"/>
                </a:cubicBezTo>
                <a:cubicBezTo>
                  <a:pt x="-101" y="10241"/>
                  <a:pt x="125" y="9312"/>
                  <a:pt x="587" y="8538"/>
                </a:cubicBezTo>
                <a:cubicBezTo>
                  <a:pt x="919" y="7981"/>
                  <a:pt x="1366" y="7503"/>
                  <a:pt x="1735" y="6971"/>
                </a:cubicBezTo>
                <a:cubicBezTo>
                  <a:pt x="2104" y="6438"/>
                  <a:pt x="2402" y="5818"/>
                  <a:pt x="2373" y="5170"/>
                </a:cubicBezTo>
                <a:cubicBezTo>
                  <a:pt x="2349" y="4634"/>
                  <a:pt x="2105" y="4137"/>
                  <a:pt x="1938" y="3628"/>
                </a:cubicBezTo>
                <a:cubicBezTo>
                  <a:pt x="1770" y="3118"/>
                  <a:pt x="1684" y="2530"/>
                  <a:pt x="1956" y="2068"/>
                </a:cubicBezTo>
                <a:cubicBezTo>
                  <a:pt x="2227" y="1608"/>
                  <a:pt x="2768" y="1400"/>
                  <a:pt x="3245" y="1161"/>
                </a:cubicBezTo>
                <a:cubicBezTo>
                  <a:pt x="3721" y="921"/>
                  <a:pt x="4218" y="534"/>
                  <a:pt x="4226" y="0"/>
                </a:cubicBezTo>
              </a:path>
            </a:pathLst>
          </a:custGeom>
          <a:noFill/>
          <a:ln cap="flat" cmpd="sng" w="115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50750" lIns="95750" spcFirstLastPara="1" rIns="95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7" name="Google Shape;1107;p39"/>
          <p:cNvGrpSpPr/>
          <p:nvPr/>
        </p:nvGrpSpPr>
        <p:grpSpPr>
          <a:xfrm>
            <a:off x="-511236" y="-594075"/>
            <a:ext cx="4061611" cy="6239257"/>
            <a:chOff x="-511236" y="-594075"/>
            <a:chExt cx="4061611" cy="6239257"/>
          </a:xfrm>
        </p:grpSpPr>
        <p:grpSp>
          <p:nvGrpSpPr>
            <p:cNvPr id="1108" name="Google Shape;1108;p39"/>
            <p:cNvGrpSpPr/>
            <p:nvPr/>
          </p:nvGrpSpPr>
          <p:grpSpPr>
            <a:xfrm>
              <a:off x="-511236" y="4253983"/>
              <a:ext cx="1877399" cy="1391199"/>
              <a:chOff x="4501939" y="1743933"/>
              <a:chExt cx="1877399" cy="1391199"/>
            </a:xfrm>
          </p:grpSpPr>
          <p:pic>
            <p:nvPicPr>
              <p:cNvPr id="1109" name="Google Shape;1109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01939" y="1743933"/>
                <a:ext cx="1436533" cy="139119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10" name="Google Shape;1110;p39"/>
              <p:cNvGrpSpPr/>
              <p:nvPr/>
            </p:nvGrpSpPr>
            <p:grpSpPr>
              <a:xfrm>
                <a:off x="4993698" y="1773007"/>
                <a:ext cx="1385640" cy="921600"/>
                <a:chOff x="6174360" y="1058040"/>
                <a:chExt cx="1385640" cy="921600"/>
              </a:xfrm>
            </p:grpSpPr>
            <p:sp>
              <p:nvSpPr>
                <p:cNvPr id="1111" name="Google Shape;1111;p39"/>
                <p:cNvSpPr/>
                <p:nvPr/>
              </p:nvSpPr>
              <p:spPr>
                <a:xfrm>
                  <a:off x="6417720" y="1159920"/>
                  <a:ext cx="32400" cy="103680"/>
                </a:xfrm>
                <a:custGeom>
                  <a:rect b="b" l="l" r="r" t="t"/>
                  <a:pathLst>
                    <a:path extrusionOk="0" h="288" w="90">
                      <a:moveTo>
                        <a:pt x="81" y="270"/>
                      </a:moveTo>
                      <a:cubicBezTo>
                        <a:pt x="95" y="239"/>
                        <a:pt x="86" y="200"/>
                        <a:pt x="88" y="167"/>
                      </a:cubicBezTo>
                      <a:cubicBezTo>
                        <a:pt x="89" y="147"/>
                        <a:pt x="90" y="127"/>
                        <a:pt x="90" y="107"/>
                      </a:cubicBezTo>
                      <a:cubicBezTo>
                        <a:pt x="90" y="98"/>
                        <a:pt x="90" y="89"/>
                        <a:pt x="90" y="80"/>
                      </a:cubicBezTo>
                      <a:cubicBezTo>
                        <a:pt x="90" y="81"/>
                        <a:pt x="90" y="48"/>
                        <a:pt x="85" y="62"/>
                      </a:cubicBezTo>
                      <a:cubicBezTo>
                        <a:pt x="106" y="1"/>
                        <a:pt x="17" y="-28"/>
                        <a:pt x="1" y="35"/>
                      </a:cubicBezTo>
                      <a:cubicBezTo>
                        <a:pt x="-3" y="52"/>
                        <a:pt x="1" y="65"/>
                        <a:pt x="4" y="81"/>
                      </a:cubicBezTo>
                      <a:cubicBezTo>
                        <a:pt x="7" y="103"/>
                        <a:pt x="9" y="126"/>
                        <a:pt x="10" y="149"/>
                      </a:cubicBezTo>
                      <a:cubicBezTo>
                        <a:pt x="11" y="170"/>
                        <a:pt x="9" y="192"/>
                        <a:pt x="11" y="213"/>
                      </a:cubicBezTo>
                      <a:cubicBezTo>
                        <a:pt x="13" y="228"/>
                        <a:pt x="20" y="243"/>
                        <a:pt x="20" y="259"/>
                      </a:cubicBezTo>
                      <a:cubicBezTo>
                        <a:pt x="20" y="291"/>
                        <a:pt x="68" y="299"/>
                        <a:pt x="81" y="2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" name="Google Shape;1112;p39"/>
                <p:cNvSpPr/>
                <p:nvPr/>
              </p:nvSpPr>
              <p:spPr>
                <a:xfrm>
                  <a:off x="6230520" y="1257840"/>
                  <a:ext cx="30960" cy="93600"/>
                </a:xfrm>
                <a:custGeom>
                  <a:rect b="b" l="l" r="r" t="t"/>
                  <a:pathLst>
                    <a:path extrusionOk="0" h="260" w="86">
                      <a:moveTo>
                        <a:pt x="62" y="254"/>
                      </a:moveTo>
                      <a:cubicBezTo>
                        <a:pt x="83" y="230"/>
                        <a:pt x="81" y="186"/>
                        <a:pt x="84" y="155"/>
                      </a:cubicBezTo>
                      <a:cubicBezTo>
                        <a:pt x="86" y="133"/>
                        <a:pt x="85" y="111"/>
                        <a:pt x="86" y="89"/>
                      </a:cubicBezTo>
                      <a:cubicBezTo>
                        <a:pt x="87" y="74"/>
                        <a:pt x="83" y="53"/>
                        <a:pt x="84" y="42"/>
                      </a:cubicBezTo>
                      <a:cubicBezTo>
                        <a:pt x="85" y="2"/>
                        <a:pt x="20" y="-17"/>
                        <a:pt x="4" y="22"/>
                      </a:cubicBezTo>
                      <a:cubicBezTo>
                        <a:pt x="-4" y="44"/>
                        <a:pt x="0" y="54"/>
                        <a:pt x="6" y="75"/>
                      </a:cubicBezTo>
                      <a:cubicBezTo>
                        <a:pt x="10" y="91"/>
                        <a:pt x="10" y="112"/>
                        <a:pt x="12" y="129"/>
                      </a:cubicBezTo>
                      <a:cubicBezTo>
                        <a:pt x="17" y="166"/>
                        <a:pt x="26" y="204"/>
                        <a:pt x="28" y="241"/>
                      </a:cubicBezTo>
                      <a:cubicBezTo>
                        <a:pt x="29" y="257"/>
                        <a:pt x="50" y="267"/>
                        <a:pt x="62" y="25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" name="Google Shape;1113;p39"/>
                <p:cNvSpPr/>
                <p:nvPr/>
              </p:nvSpPr>
              <p:spPr>
                <a:xfrm>
                  <a:off x="6277320" y="1112760"/>
                  <a:ext cx="32400" cy="82800"/>
                </a:xfrm>
                <a:custGeom>
                  <a:rect b="b" l="l" r="r" t="t"/>
                  <a:pathLst>
                    <a:path extrusionOk="0" h="230" w="90">
                      <a:moveTo>
                        <a:pt x="39" y="229"/>
                      </a:moveTo>
                      <a:lnTo>
                        <a:pt x="43" y="230"/>
                      </a:lnTo>
                      <a:cubicBezTo>
                        <a:pt x="53" y="230"/>
                        <a:pt x="67" y="222"/>
                        <a:pt x="72" y="213"/>
                      </a:cubicBezTo>
                      <a:cubicBezTo>
                        <a:pt x="83" y="187"/>
                        <a:pt x="81" y="158"/>
                        <a:pt x="84" y="131"/>
                      </a:cubicBezTo>
                      <a:cubicBezTo>
                        <a:pt x="86" y="105"/>
                        <a:pt x="85" y="78"/>
                        <a:pt x="89" y="52"/>
                      </a:cubicBezTo>
                      <a:cubicBezTo>
                        <a:pt x="97" y="-2"/>
                        <a:pt x="23" y="-22"/>
                        <a:pt x="5" y="31"/>
                      </a:cubicBezTo>
                      <a:cubicBezTo>
                        <a:pt x="-6" y="66"/>
                        <a:pt x="5" y="111"/>
                        <a:pt x="4" y="147"/>
                      </a:cubicBezTo>
                      <a:cubicBezTo>
                        <a:pt x="4" y="174"/>
                        <a:pt x="2" y="226"/>
                        <a:pt x="39" y="2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" name="Google Shape;1114;p39"/>
                <p:cNvSpPr/>
                <p:nvPr/>
              </p:nvSpPr>
              <p:spPr>
                <a:xfrm>
                  <a:off x="6511680" y="1080000"/>
                  <a:ext cx="28800" cy="86760"/>
                </a:xfrm>
                <a:custGeom>
                  <a:rect b="b" l="l" r="r" t="t"/>
                  <a:pathLst>
                    <a:path extrusionOk="0" h="241" w="80">
                      <a:moveTo>
                        <a:pt x="54" y="235"/>
                      </a:moveTo>
                      <a:cubicBezTo>
                        <a:pt x="81" y="211"/>
                        <a:pt x="74" y="160"/>
                        <a:pt x="76" y="127"/>
                      </a:cubicBezTo>
                      <a:cubicBezTo>
                        <a:pt x="78" y="92"/>
                        <a:pt x="84" y="59"/>
                        <a:pt x="74" y="24"/>
                      </a:cubicBezTo>
                      <a:cubicBezTo>
                        <a:pt x="60" y="-22"/>
                        <a:pt x="-15" y="4"/>
                        <a:pt x="3" y="49"/>
                      </a:cubicBezTo>
                      <a:cubicBezTo>
                        <a:pt x="13" y="74"/>
                        <a:pt x="8" y="102"/>
                        <a:pt x="8" y="128"/>
                      </a:cubicBezTo>
                      <a:cubicBezTo>
                        <a:pt x="9" y="159"/>
                        <a:pt x="11" y="191"/>
                        <a:pt x="15" y="222"/>
                      </a:cubicBezTo>
                      <a:cubicBezTo>
                        <a:pt x="17" y="243"/>
                        <a:pt x="40" y="247"/>
                        <a:pt x="54" y="2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1750" lIns="90000" spcFirstLastPara="1" rIns="90000" wrap="square" tIns="417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5" name="Google Shape;1115;p39"/>
                <p:cNvSpPr/>
                <p:nvPr/>
              </p:nvSpPr>
              <p:spPr>
                <a:xfrm>
                  <a:off x="6174360" y="1058040"/>
                  <a:ext cx="28440" cy="86760"/>
                </a:xfrm>
                <a:custGeom>
                  <a:rect b="b" l="l" r="r" t="t"/>
                  <a:pathLst>
                    <a:path extrusionOk="0" h="241" w="79">
                      <a:moveTo>
                        <a:pt x="53" y="235"/>
                      </a:moveTo>
                      <a:cubicBezTo>
                        <a:pt x="80" y="211"/>
                        <a:pt x="73" y="160"/>
                        <a:pt x="75" y="127"/>
                      </a:cubicBezTo>
                      <a:cubicBezTo>
                        <a:pt x="77" y="92"/>
                        <a:pt x="84" y="59"/>
                        <a:pt x="73" y="24"/>
                      </a:cubicBezTo>
                      <a:cubicBezTo>
                        <a:pt x="59" y="-22"/>
                        <a:pt x="-16" y="4"/>
                        <a:pt x="2" y="49"/>
                      </a:cubicBezTo>
                      <a:cubicBezTo>
                        <a:pt x="12" y="74"/>
                        <a:pt x="7" y="102"/>
                        <a:pt x="8" y="128"/>
                      </a:cubicBezTo>
                      <a:cubicBezTo>
                        <a:pt x="9" y="159"/>
                        <a:pt x="10" y="192"/>
                        <a:pt x="14" y="222"/>
                      </a:cubicBezTo>
                      <a:cubicBezTo>
                        <a:pt x="16" y="243"/>
                        <a:pt x="39" y="247"/>
                        <a:pt x="53" y="2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1750" lIns="90000" spcFirstLastPara="1" rIns="90000" wrap="square" tIns="417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" name="Google Shape;1116;p39"/>
                <p:cNvSpPr/>
                <p:nvPr/>
              </p:nvSpPr>
              <p:spPr>
                <a:xfrm>
                  <a:off x="6620040" y="1109880"/>
                  <a:ext cx="27000" cy="81000"/>
                </a:xfrm>
                <a:custGeom>
                  <a:rect b="b" l="l" r="r" t="t"/>
                  <a:pathLst>
                    <a:path extrusionOk="0" h="225" w="75">
                      <a:moveTo>
                        <a:pt x="65" y="203"/>
                      </a:moveTo>
                      <a:cubicBezTo>
                        <a:pt x="78" y="149"/>
                        <a:pt x="69" y="92"/>
                        <a:pt x="75" y="37"/>
                      </a:cubicBezTo>
                      <a:cubicBezTo>
                        <a:pt x="77" y="17"/>
                        <a:pt x="57" y="0"/>
                        <a:pt x="38" y="0"/>
                      </a:cubicBezTo>
                      <a:cubicBezTo>
                        <a:pt x="16" y="0"/>
                        <a:pt x="3" y="17"/>
                        <a:pt x="0" y="37"/>
                      </a:cubicBezTo>
                      <a:cubicBezTo>
                        <a:pt x="-2" y="64"/>
                        <a:pt x="3" y="92"/>
                        <a:pt x="4" y="119"/>
                      </a:cubicBezTo>
                      <a:cubicBezTo>
                        <a:pt x="5" y="146"/>
                        <a:pt x="0" y="177"/>
                        <a:pt x="8" y="203"/>
                      </a:cubicBezTo>
                      <a:cubicBezTo>
                        <a:pt x="16" y="231"/>
                        <a:pt x="58" y="233"/>
                        <a:pt x="65" y="20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0" lIns="90000" spcFirstLastPara="1" rIns="90000" wrap="square" tIns="36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" name="Google Shape;1117;p39"/>
                <p:cNvSpPr/>
                <p:nvPr/>
              </p:nvSpPr>
              <p:spPr>
                <a:xfrm>
                  <a:off x="6677280" y="1227240"/>
                  <a:ext cx="32760" cy="97560"/>
                </a:xfrm>
                <a:custGeom>
                  <a:rect b="b" l="l" r="r" t="t"/>
                  <a:pathLst>
                    <a:path extrusionOk="0" h="271" w="91">
                      <a:moveTo>
                        <a:pt x="89" y="248"/>
                      </a:moveTo>
                      <a:cubicBezTo>
                        <a:pt x="88" y="181"/>
                        <a:pt x="92" y="113"/>
                        <a:pt x="91" y="45"/>
                      </a:cubicBezTo>
                      <a:cubicBezTo>
                        <a:pt x="89" y="-21"/>
                        <a:pt x="-12" y="-11"/>
                        <a:pt x="1" y="54"/>
                      </a:cubicBezTo>
                      <a:cubicBezTo>
                        <a:pt x="4" y="72"/>
                        <a:pt x="5" y="89"/>
                        <a:pt x="9" y="107"/>
                      </a:cubicBezTo>
                      <a:cubicBezTo>
                        <a:pt x="15" y="128"/>
                        <a:pt x="18" y="149"/>
                        <a:pt x="21" y="171"/>
                      </a:cubicBezTo>
                      <a:cubicBezTo>
                        <a:pt x="25" y="203"/>
                        <a:pt x="25" y="246"/>
                        <a:pt x="53" y="267"/>
                      </a:cubicBezTo>
                      <a:cubicBezTo>
                        <a:pt x="67" y="278"/>
                        <a:pt x="89" y="265"/>
                        <a:pt x="89" y="24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" name="Google Shape;1118;p39"/>
                <p:cNvSpPr/>
                <p:nvPr/>
              </p:nvSpPr>
              <p:spPr>
                <a:xfrm>
                  <a:off x="6577200" y="1381680"/>
                  <a:ext cx="32400" cy="79560"/>
                </a:xfrm>
                <a:custGeom>
                  <a:rect b="b" l="l" r="r" t="t"/>
                  <a:pathLst>
                    <a:path extrusionOk="0" h="221" w="90">
                      <a:moveTo>
                        <a:pt x="72" y="212"/>
                      </a:moveTo>
                      <a:cubicBezTo>
                        <a:pt x="89" y="188"/>
                        <a:pt x="91" y="149"/>
                        <a:pt x="89" y="120"/>
                      </a:cubicBezTo>
                      <a:cubicBezTo>
                        <a:pt x="87" y="89"/>
                        <a:pt x="92" y="57"/>
                        <a:pt x="82" y="27"/>
                      </a:cubicBezTo>
                      <a:cubicBezTo>
                        <a:pt x="66" y="-25"/>
                        <a:pt x="-18" y="6"/>
                        <a:pt x="3" y="56"/>
                      </a:cubicBezTo>
                      <a:cubicBezTo>
                        <a:pt x="23" y="105"/>
                        <a:pt x="-6" y="175"/>
                        <a:pt x="35" y="216"/>
                      </a:cubicBezTo>
                      <a:cubicBezTo>
                        <a:pt x="45" y="225"/>
                        <a:pt x="65" y="223"/>
                        <a:pt x="72" y="2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550" lIns="90000" spcFirstLastPara="1" rIns="90000" wrap="square" tIns="3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39"/>
                <p:cNvSpPr/>
                <p:nvPr/>
              </p:nvSpPr>
              <p:spPr>
                <a:xfrm>
                  <a:off x="6525000" y="1562400"/>
                  <a:ext cx="38880" cy="82080"/>
                </a:xfrm>
                <a:custGeom>
                  <a:rect b="b" l="l" r="r" t="t"/>
                  <a:pathLst>
                    <a:path extrusionOk="0" h="228" w="108">
                      <a:moveTo>
                        <a:pt x="104" y="196"/>
                      </a:moveTo>
                      <a:cubicBezTo>
                        <a:pt x="108" y="200"/>
                        <a:pt x="104" y="180"/>
                        <a:pt x="103" y="175"/>
                      </a:cubicBezTo>
                      <a:cubicBezTo>
                        <a:pt x="101" y="159"/>
                        <a:pt x="97" y="143"/>
                        <a:pt x="93" y="128"/>
                      </a:cubicBezTo>
                      <a:cubicBezTo>
                        <a:pt x="85" y="95"/>
                        <a:pt x="83" y="62"/>
                        <a:pt x="76" y="28"/>
                      </a:cubicBezTo>
                      <a:cubicBezTo>
                        <a:pt x="66" y="-20"/>
                        <a:pt x="-13" y="-1"/>
                        <a:pt x="2" y="45"/>
                      </a:cubicBezTo>
                      <a:cubicBezTo>
                        <a:pt x="15" y="87"/>
                        <a:pt x="28" y="128"/>
                        <a:pt x="45" y="169"/>
                      </a:cubicBezTo>
                      <a:cubicBezTo>
                        <a:pt x="55" y="193"/>
                        <a:pt x="59" y="223"/>
                        <a:pt x="89" y="228"/>
                      </a:cubicBezTo>
                      <a:cubicBezTo>
                        <a:pt x="107" y="231"/>
                        <a:pt x="113" y="207"/>
                        <a:pt x="104" y="1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075" lIns="90000" spcFirstLastPara="1" rIns="90000" wrap="square" tIns="3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" name="Google Shape;1120;p39"/>
                <p:cNvSpPr/>
                <p:nvPr/>
              </p:nvSpPr>
              <p:spPr>
                <a:xfrm>
                  <a:off x="6433200" y="1617480"/>
                  <a:ext cx="31320" cy="81360"/>
                </a:xfrm>
                <a:custGeom>
                  <a:rect b="b" l="l" r="r" t="t"/>
                  <a:pathLst>
                    <a:path extrusionOk="0" h="226" w="87">
                      <a:moveTo>
                        <a:pt x="53" y="222"/>
                      </a:moveTo>
                      <a:cubicBezTo>
                        <a:pt x="73" y="207"/>
                        <a:pt x="74" y="165"/>
                        <a:pt x="77" y="142"/>
                      </a:cubicBezTo>
                      <a:cubicBezTo>
                        <a:pt x="79" y="124"/>
                        <a:pt x="79" y="106"/>
                        <a:pt x="81" y="88"/>
                      </a:cubicBezTo>
                      <a:cubicBezTo>
                        <a:pt x="81" y="87"/>
                        <a:pt x="82" y="50"/>
                        <a:pt x="78" y="73"/>
                      </a:cubicBezTo>
                      <a:cubicBezTo>
                        <a:pt x="80" y="65"/>
                        <a:pt x="86" y="57"/>
                        <a:pt x="87" y="48"/>
                      </a:cubicBezTo>
                      <a:cubicBezTo>
                        <a:pt x="90" y="20"/>
                        <a:pt x="58" y="-12"/>
                        <a:pt x="30" y="5"/>
                      </a:cubicBezTo>
                      <a:cubicBezTo>
                        <a:pt x="-22" y="36"/>
                        <a:pt x="7" y="99"/>
                        <a:pt x="11" y="148"/>
                      </a:cubicBezTo>
                      <a:cubicBezTo>
                        <a:pt x="11" y="159"/>
                        <a:pt x="21" y="247"/>
                        <a:pt x="53" y="2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" name="Google Shape;1121;p39"/>
                <p:cNvSpPr/>
                <p:nvPr/>
              </p:nvSpPr>
              <p:spPr>
                <a:xfrm>
                  <a:off x="6291720" y="1747080"/>
                  <a:ext cx="31320" cy="81360"/>
                </a:xfrm>
                <a:custGeom>
                  <a:rect b="b" l="l" r="r" t="t"/>
                  <a:pathLst>
                    <a:path extrusionOk="0" h="226" w="87">
                      <a:moveTo>
                        <a:pt x="53" y="222"/>
                      </a:moveTo>
                      <a:cubicBezTo>
                        <a:pt x="73" y="207"/>
                        <a:pt x="74" y="164"/>
                        <a:pt x="77" y="142"/>
                      </a:cubicBezTo>
                      <a:cubicBezTo>
                        <a:pt x="79" y="124"/>
                        <a:pt x="80" y="106"/>
                        <a:pt x="81" y="88"/>
                      </a:cubicBezTo>
                      <a:cubicBezTo>
                        <a:pt x="81" y="87"/>
                        <a:pt x="82" y="49"/>
                        <a:pt x="79" y="73"/>
                      </a:cubicBezTo>
                      <a:cubicBezTo>
                        <a:pt x="80" y="65"/>
                        <a:pt x="86" y="57"/>
                        <a:pt x="87" y="47"/>
                      </a:cubicBezTo>
                      <a:cubicBezTo>
                        <a:pt x="90" y="20"/>
                        <a:pt x="58" y="-12"/>
                        <a:pt x="30" y="5"/>
                      </a:cubicBezTo>
                      <a:cubicBezTo>
                        <a:pt x="-22" y="35"/>
                        <a:pt x="8" y="99"/>
                        <a:pt x="11" y="147"/>
                      </a:cubicBezTo>
                      <a:cubicBezTo>
                        <a:pt x="12" y="159"/>
                        <a:pt x="22" y="247"/>
                        <a:pt x="54" y="222"/>
                      </a:cubicBezTo>
                      <a:lnTo>
                        <a:pt x="53" y="2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" name="Google Shape;1122;p39"/>
                <p:cNvSpPr/>
                <p:nvPr/>
              </p:nvSpPr>
              <p:spPr>
                <a:xfrm>
                  <a:off x="6468120" y="1441080"/>
                  <a:ext cx="28080" cy="86400"/>
                </a:xfrm>
                <a:custGeom>
                  <a:rect b="b" l="l" r="r" t="t"/>
                  <a:pathLst>
                    <a:path extrusionOk="0" h="240" w="78">
                      <a:moveTo>
                        <a:pt x="40" y="225"/>
                      </a:moveTo>
                      <a:cubicBezTo>
                        <a:pt x="41" y="219"/>
                        <a:pt x="47" y="210"/>
                        <a:pt x="50" y="203"/>
                      </a:cubicBezTo>
                      <a:cubicBezTo>
                        <a:pt x="57" y="184"/>
                        <a:pt x="61" y="164"/>
                        <a:pt x="65" y="144"/>
                      </a:cubicBezTo>
                      <a:cubicBezTo>
                        <a:pt x="71" y="109"/>
                        <a:pt x="79" y="71"/>
                        <a:pt x="77" y="35"/>
                      </a:cubicBezTo>
                      <a:cubicBezTo>
                        <a:pt x="75" y="-10"/>
                        <a:pt x="12" y="-13"/>
                        <a:pt x="6" y="33"/>
                      </a:cubicBezTo>
                      <a:cubicBezTo>
                        <a:pt x="3" y="54"/>
                        <a:pt x="5" y="75"/>
                        <a:pt x="5" y="96"/>
                      </a:cubicBezTo>
                      <a:cubicBezTo>
                        <a:pt x="4" y="120"/>
                        <a:pt x="2" y="143"/>
                        <a:pt x="1" y="167"/>
                      </a:cubicBezTo>
                      <a:cubicBezTo>
                        <a:pt x="0" y="191"/>
                        <a:pt x="-7" y="229"/>
                        <a:pt x="21" y="239"/>
                      </a:cubicBezTo>
                      <a:cubicBezTo>
                        <a:pt x="31" y="243"/>
                        <a:pt x="39" y="234"/>
                        <a:pt x="40" y="2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1400" lIns="90000" spcFirstLastPara="1" rIns="90000" wrap="square" tIns="414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" name="Google Shape;1123;p39"/>
                <p:cNvSpPr/>
                <p:nvPr/>
              </p:nvSpPr>
              <p:spPr>
                <a:xfrm>
                  <a:off x="6354000" y="1522440"/>
                  <a:ext cx="27360" cy="66600"/>
                </a:xfrm>
                <a:custGeom>
                  <a:rect b="b" l="l" r="r" t="t"/>
                  <a:pathLst>
                    <a:path extrusionOk="0" h="185" w="76">
                      <a:moveTo>
                        <a:pt x="57" y="176"/>
                      </a:moveTo>
                      <a:cubicBezTo>
                        <a:pt x="63" y="150"/>
                        <a:pt x="65" y="126"/>
                        <a:pt x="66" y="100"/>
                      </a:cubicBezTo>
                      <a:cubicBezTo>
                        <a:pt x="67" y="78"/>
                        <a:pt x="75" y="57"/>
                        <a:pt x="76" y="36"/>
                      </a:cubicBezTo>
                      <a:cubicBezTo>
                        <a:pt x="77" y="5"/>
                        <a:pt x="37" y="-12"/>
                        <a:pt x="15" y="10"/>
                      </a:cubicBezTo>
                      <a:cubicBezTo>
                        <a:pt x="-8" y="35"/>
                        <a:pt x="-1" y="67"/>
                        <a:pt x="7" y="96"/>
                      </a:cubicBezTo>
                      <a:cubicBezTo>
                        <a:pt x="15" y="123"/>
                        <a:pt x="17" y="159"/>
                        <a:pt x="35" y="181"/>
                      </a:cubicBezTo>
                      <a:cubicBezTo>
                        <a:pt x="41" y="189"/>
                        <a:pt x="54" y="185"/>
                        <a:pt x="57" y="17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600" lIns="90000" spcFirstLastPara="1" rIns="90000" wrap="square" tIns="216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4" name="Google Shape;1124;p39"/>
                <p:cNvSpPr/>
                <p:nvPr/>
              </p:nvSpPr>
              <p:spPr>
                <a:xfrm>
                  <a:off x="6769800" y="1561320"/>
                  <a:ext cx="29160" cy="84240"/>
                </a:xfrm>
                <a:custGeom>
                  <a:rect b="b" l="l" r="r" t="t"/>
                  <a:pathLst>
                    <a:path extrusionOk="0" h="234" w="81">
                      <a:moveTo>
                        <a:pt x="21" y="5"/>
                      </a:moveTo>
                      <a:cubicBezTo>
                        <a:pt x="11" y="16"/>
                        <a:pt x="10" y="24"/>
                        <a:pt x="9" y="38"/>
                      </a:cubicBezTo>
                      <a:cubicBezTo>
                        <a:pt x="6" y="60"/>
                        <a:pt x="3" y="81"/>
                        <a:pt x="1" y="102"/>
                      </a:cubicBezTo>
                      <a:cubicBezTo>
                        <a:pt x="-2" y="138"/>
                        <a:pt x="2" y="170"/>
                        <a:pt x="5" y="205"/>
                      </a:cubicBezTo>
                      <a:cubicBezTo>
                        <a:pt x="9" y="245"/>
                        <a:pt x="68" y="241"/>
                        <a:pt x="79" y="208"/>
                      </a:cubicBezTo>
                      <a:cubicBezTo>
                        <a:pt x="84" y="191"/>
                        <a:pt x="80" y="182"/>
                        <a:pt x="75" y="166"/>
                      </a:cubicBezTo>
                      <a:cubicBezTo>
                        <a:pt x="70" y="148"/>
                        <a:pt x="69" y="129"/>
                        <a:pt x="67" y="110"/>
                      </a:cubicBezTo>
                      <a:cubicBezTo>
                        <a:pt x="65" y="79"/>
                        <a:pt x="67" y="38"/>
                        <a:pt x="50" y="10"/>
                      </a:cubicBezTo>
                      <a:cubicBezTo>
                        <a:pt x="44" y="1"/>
                        <a:pt x="30" y="-4"/>
                        <a:pt x="21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9225" lIns="90000" spcFirstLastPara="1" rIns="90000" wrap="square" tIns="392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" name="Google Shape;1125;p39"/>
                <p:cNvSpPr/>
                <p:nvPr/>
              </p:nvSpPr>
              <p:spPr>
                <a:xfrm>
                  <a:off x="6720120" y="1757880"/>
                  <a:ext cx="29160" cy="83880"/>
                </a:xfrm>
                <a:custGeom>
                  <a:rect b="b" l="l" r="r" t="t"/>
                  <a:pathLst>
                    <a:path extrusionOk="0" h="233" w="81">
                      <a:moveTo>
                        <a:pt x="20" y="5"/>
                      </a:moveTo>
                      <a:cubicBezTo>
                        <a:pt x="10" y="15"/>
                        <a:pt x="10" y="24"/>
                        <a:pt x="8" y="38"/>
                      </a:cubicBezTo>
                      <a:cubicBezTo>
                        <a:pt x="6" y="59"/>
                        <a:pt x="2" y="81"/>
                        <a:pt x="0" y="102"/>
                      </a:cubicBezTo>
                      <a:cubicBezTo>
                        <a:pt x="-2" y="138"/>
                        <a:pt x="1" y="170"/>
                        <a:pt x="5" y="205"/>
                      </a:cubicBezTo>
                      <a:cubicBezTo>
                        <a:pt x="9" y="245"/>
                        <a:pt x="68" y="241"/>
                        <a:pt x="79" y="207"/>
                      </a:cubicBezTo>
                      <a:cubicBezTo>
                        <a:pt x="84" y="191"/>
                        <a:pt x="80" y="181"/>
                        <a:pt x="75" y="166"/>
                      </a:cubicBezTo>
                      <a:cubicBezTo>
                        <a:pt x="69" y="148"/>
                        <a:pt x="68" y="128"/>
                        <a:pt x="67" y="110"/>
                      </a:cubicBezTo>
                      <a:cubicBezTo>
                        <a:pt x="64" y="79"/>
                        <a:pt x="67" y="38"/>
                        <a:pt x="50" y="10"/>
                      </a:cubicBezTo>
                      <a:cubicBezTo>
                        <a:pt x="44" y="0"/>
                        <a:pt x="29" y="-4"/>
                        <a:pt x="20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8875" lIns="90000" spcFirstLastPara="1" rIns="90000" wrap="square" tIns="388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" name="Google Shape;1126;p39"/>
                <p:cNvSpPr/>
                <p:nvPr/>
              </p:nvSpPr>
              <p:spPr>
                <a:xfrm>
                  <a:off x="6799320" y="1806120"/>
                  <a:ext cx="29160" cy="83880"/>
                </a:xfrm>
                <a:custGeom>
                  <a:rect b="b" l="l" r="r" t="t"/>
                  <a:pathLst>
                    <a:path extrusionOk="0" h="233" w="81">
                      <a:moveTo>
                        <a:pt x="21" y="5"/>
                      </a:moveTo>
                      <a:cubicBezTo>
                        <a:pt x="11" y="15"/>
                        <a:pt x="10" y="24"/>
                        <a:pt x="8" y="38"/>
                      </a:cubicBezTo>
                      <a:cubicBezTo>
                        <a:pt x="6" y="59"/>
                        <a:pt x="2" y="81"/>
                        <a:pt x="1" y="102"/>
                      </a:cubicBezTo>
                      <a:cubicBezTo>
                        <a:pt x="-2" y="138"/>
                        <a:pt x="1" y="170"/>
                        <a:pt x="5" y="205"/>
                      </a:cubicBezTo>
                      <a:cubicBezTo>
                        <a:pt x="9" y="245"/>
                        <a:pt x="68" y="241"/>
                        <a:pt x="79" y="207"/>
                      </a:cubicBezTo>
                      <a:cubicBezTo>
                        <a:pt x="84" y="191"/>
                        <a:pt x="80" y="181"/>
                        <a:pt x="75" y="166"/>
                      </a:cubicBezTo>
                      <a:cubicBezTo>
                        <a:pt x="70" y="148"/>
                        <a:pt x="68" y="129"/>
                        <a:pt x="67" y="110"/>
                      </a:cubicBezTo>
                      <a:cubicBezTo>
                        <a:pt x="65" y="79"/>
                        <a:pt x="67" y="38"/>
                        <a:pt x="50" y="10"/>
                      </a:cubicBezTo>
                      <a:cubicBezTo>
                        <a:pt x="44" y="0"/>
                        <a:pt x="30" y="-4"/>
                        <a:pt x="21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8875" lIns="90000" spcFirstLastPara="1" rIns="90000" wrap="square" tIns="388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" name="Google Shape;1127;p39"/>
                <p:cNvSpPr/>
                <p:nvPr/>
              </p:nvSpPr>
              <p:spPr>
                <a:xfrm>
                  <a:off x="6749280" y="1385640"/>
                  <a:ext cx="29520" cy="84240"/>
                </a:xfrm>
                <a:custGeom>
                  <a:rect b="b" l="l" r="r" t="t"/>
                  <a:pathLst>
                    <a:path extrusionOk="0" h="234" w="82">
                      <a:moveTo>
                        <a:pt x="21" y="6"/>
                      </a:moveTo>
                      <a:cubicBezTo>
                        <a:pt x="11" y="16"/>
                        <a:pt x="10" y="25"/>
                        <a:pt x="9" y="39"/>
                      </a:cubicBezTo>
                      <a:cubicBezTo>
                        <a:pt x="6" y="60"/>
                        <a:pt x="3" y="81"/>
                        <a:pt x="1" y="103"/>
                      </a:cubicBezTo>
                      <a:cubicBezTo>
                        <a:pt x="-2" y="138"/>
                        <a:pt x="2" y="170"/>
                        <a:pt x="5" y="205"/>
                      </a:cubicBezTo>
                      <a:cubicBezTo>
                        <a:pt x="9" y="245"/>
                        <a:pt x="69" y="241"/>
                        <a:pt x="79" y="208"/>
                      </a:cubicBezTo>
                      <a:cubicBezTo>
                        <a:pt x="85" y="191"/>
                        <a:pt x="80" y="182"/>
                        <a:pt x="76" y="167"/>
                      </a:cubicBezTo>
                      <a:cubicBezTo>
                        <a:pt x="70" y="149"/>
                        <a:pt x="69" y="129"/>
                        <a:pt x="67" y="110"/>
                      </a:cubicBezTo>
                      <a:cubicBezTo>
                        <a:pt x="65" y="79"/>
                        <a:pt x="67" y="39"/>
                        <a:pt x="51" y="11"/>
                      </a:cubicBezTo>
                      <a:cubicBezTo>
                        <a:pt x="45" y="1"/>
                        <a:pt x="30" y="-4"/>
                        <a:pt x="21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9225" lIns="90000" spcFirstLastPara="1" rIns="90000" wrap="square" tIns="392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" name="Google Shape;1128;p39"/>
                <p:cNvSpPr/>
                <p:nvPr/>
              </p:nvSpPr>
              <p:spPr>
                <a:xfrm>
                  <a:off x="6658920" y="1552320"/>
                  <a:ext cx="30600" cy="78840"/>
                </a:xfrm>
                <a:custGeom>
                  <a:rect b="b" l="l" r="r" t="t"/>
                  <a:pathLst>
                    <a:path extrusionOk="0" h="219" w="85">
                      <a:moveTo>
                        <a:pt x="47" y="2"/>
                      </a:moveTo>
                      <a:cubicBezTo>
                        <a:pt x="27" y="19"/>
                        <a:pt x="21" y="43"/>
                        <a:pt x="14" y="68"/>
                      </a:cubicBezTo>
                      <a:cubicBezTo>
                        <a:pt x="4" y="105"/>
                        <a:pt x="1" y="141"/>
                        <a:pt x="0" y="180"/>
                      </a:cubicBezTo>
                      <a:cubicBezTo>
                        <a:pt x="-1" y="235"/>
                        <a:pt x="91" y="231"/>
                        <a:pt x="85" y="177"/>
                      </a:cubicBezTo>
                      <a:cubicBezTo>
                        <a:pt x="81" y="140"/>
                        <a:pt x="76" y="105"/>
                        <a:pt x="78" y="68"/>
                      </a:cubicBezTo>
                      <a:cubicBezTo>
                        <a:pt x="79" y="48"/>
                        <a:pt x="82" y="18"/>
                        <a:pt x="64" y="4"/>
                      </a:cubicBezTo>
                      <a:cubicBezTo>
                        <a:pt x="60" y="1"/>
                        <a:pt x="52" y="-2"/>
                        <a:pt x="47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3825" lIns="90000" spcFirstLastPara="1" rIns="90000" wrap="square" tIns="33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" name="Google Shape;1129;p39"/>
                <p:cNvSpPr/>
                <p:nvPr/>
              </p:nvSpPr>
              <p:spPr>
                <a:xfrm>
                  <a:off x="6597720" y="1693440"/>
                  <a:ext cx="36360" cy="78840"/>
                </a:xfrm>
                <a:custGeom>
                  <a:rect b="b" l="l" r="r" t="t"/>
                  <a:pathLst>
                    <a:path extrusionOk="0" h="219" w="101">
                      <a:moveTo>
                        <a:pt x="16" y="10"/>
                      </a:moveTo>
                      <a:cubicBezTo>
                        <a:pt x="-1" y="33"/>
                        <a:pt x="5" y="72"/>
                        <a:pt x="2" y="99"/>
                      </a:cubicBezTo>
                      <a:cubicBezTo>
                        <a:pt x="0" y="127"/>
                        <a:pt x="-3" y="156"/>
                        <a:pt x="4" y="183"/>
                      </a:cubicBezTo>
                      <a:cubicBezTo>
                        <a:pt x="21" y="255"/>
                        <a:pt x="130" y="207"/>
                        <a:pt x="93" y="151"/>
                      </a:cubicBezTo>
                      <a:cubicBezTo>
                        <a:pt x="81" y="133"/>
                        <a:pt x="78" y="115"/>
                        <a:pt x="75" y="93"/>
                      </a:cubicBezTo>
                      <a:cubicBezTo>
                        <a:pt x="73" y="80"/>
                        <a:pt x="72" y="68"/>
                        <a:pt x="70" y="55"/>
                      </a:cubicBezTo>
                      <a:cubicBezTo>
                        <a:pt x="68" y="42"/>
                        <a:pt x="62" y="31"/>
                        <a:pt x="59" y="18"/>
                      </a:cubicBezTo>
                      <a:cubicBezTo>
                        <a:pt x="55" y="-3"/>
                        <a:pt x="28" y="-6"/>
                        <a:pt x="16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3825" lIns="90000" spcFirstLastPara="1" rIns="90000" wrap="square" tIns="33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39"/>
                <p:cNvSpPr/>
                <p:nvPr/>
              </p:nvSpPr>
              <p:spPr>
                <a:xfrm>
                  <a:off x="6283080" y="1590840"/>
                  <a:ext cx="36000" cy="82800"/>
                </a:xfrm>
                <a:custGeom>
                  <a:rect b="b" l="l" r="r" t="t"/>
                  <a:pathLst>
                    <a:path extrusionOk="0" h="230" w="100">
                      <a:moveTo>
                        <a:pt x="75" y="211"/>
                      </a:moveTo>
                      <a:cubicBezTo>
                        <a:pt x="84" y="187"/>
                        <a:pt x="92" y="164"/>
                        <a:pt x="95" y="137"/>
                      </a:cubicBezTo>
                      <a:cubicBezTo>
                        <a:pt x="98" y="107"/>
                        <a:pt x="99" y="77"/>
                        <a:pt x="100" y="46"/>
                      </a:cubicBezTo>
                      <a:cubicBezTo>
                        <a:pt x="104" y="-17"/>
                        <a:pt x="-2" y="-14"/>
                        <a:pt x="0" y="52"/>
                      </a:cubicBezTo>
                      <a:cubicBezTo>
                        <a:pt x="1" y="82"/>
                        <a:pt x="4" y="111"/>
                        <a:pt x="5" y="140"/>
                      </a:cubicBezTo>
                      <a:cubicBezTo>
                        <a:pt x="7" y="166"/>
                        <a:pt x="-3" y="192"/>
                        <a:pt x="13" y="215"/>
                      </a:cubicBezTo>
                      <a:cubicBezTo>
                        <a:pt x="28" y="235"/>
                        <a:pt x="65" y="238"/>
                        <a:pt x="75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" name="Google Shape;1131;p39"/>
                <p:cNvSpPr/>
                <p:nvPr/>
              </p:nvSpPr>
              <p:spPr>
                <a:xfrm>
                  <a:off x="6228000" y="1431360"/>
                  <a:ext cx="36720" cy="78840"/>
                </a:xfrm>
                <a:custGeom>
                  <a:rect b="b" l="l" r="r" t="t"/>
                  <a:pathLst>
                    <a:path extrusionOk="0" h="219" w="102">
                      <a:moveTo>
                        <a:pt x="98" y="192"/>
                      </a:moveTo>
                      <a:cubicBezTo>
                        <a:pt x="98" y="168"/>
                        <a:pt x="103" y="144"/>
                        <a:pt x="101" y="120"/>
                      </a:cubicBezTo>
                      <a:cubicBezTo>
                        <a:pt x="99" y="97"/>
                        <a:pt x="93" y="71"/>
                        <a:pt x="95" y="48"/>
                      </a:cubicBezTo>
                      <a:cubicBezTo>
                        <a:pt x="103" y="-12"/>
                        <a:pt x="2" y="-18"/>
                        <a:pt x="0" y="45"/>
                      </a:cubicBezTo>
                      <a:cubicBezTo>
                        <a:pt x="-1" y="60"/>
                        <a:pt x="3" y="73"/>
                        <a:pt x="6" y="87"/>
                      </a:cubicBezTo>
                      <a:cubicBezTo>
                        <a:pt x="10" y="103"/>
                        <a:pt x="11" y="120"/>
                        <a:pt x="15" y="136"/>
                      </a:cubicBezTo>
                      <a:cubicBezTo>
                        <a:pt x="23" y="167"/>
                        <a:pt x="27" y="196"/>
                        <a:pt x="55" y="215"/>
                      </a:cubicBezTo>
                      <a:cubicBezTo>
                        <a:pt x="72" y="227"/>
                        <a:pt x="99" y="213"/>
                        <a:pt x="99" y="192"/>
                      </a:cubicBezTo>
                      <a:lnTo>
                        <a:pt x="98" y="1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3825" lIns="90000" spcFirstLastPara="1" rIns="90000" wrap="square" tIns="33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2" name="Google Shape;1132;p39"/>
                <p:cNvSpPr/>
                <p:nvPr/>
              </p:nvSpPr>
              <p:spPr>
                <a:xfrm>
                  <a:off x="6515640" y="1245960"/>
                  <a:ext cx="29160" cy="92880"/>
                </a:xfrm>
                <a:custGeom>
                  <a:rect b="b" l="l" r="r" t="t"/>
                  <a:pathLst>
                    <a:path extrusionOk="0" h="258" w="81">
                      <a:moveTo>
                        <a:pt x="66" y="240"/>
                      </a:moveTo>
                      <a:cubicBezTo>
                        <a:pt x="78" y="205"/>
                        <a:pt x="82" y="163"/>
                        <a:pt x="81" y="126"/>
                      </a:cubicBezTo>
                      <a:cubicBezTo>
                        <a:pt x="79" y="94"/>
                        <a:pt x="83" y="53"/>
                        <a:pt x="71" y="22"/>
                      </a:cubicBezTo>
                      <a:cubicBezTo>
                        <a:pt x="53" y="-23"/>
                        <a:pt x="-15" y="10"/>
                        <a:pt x="3" y="54"/>
                      </a:cubicBezTo>
                      <a:cubicBezTo>
                        <a:pt x="6" y="61"/>
                        <a:pt x="3" y="75"/>
                        <a:pt x="3" y="82"/>
                      </a:cubicBezTo>
                      <a:cubicBezTo>
                        <a:pt x="5" y="103"/>
                        <a:pt x="7" y="125"/>
                        <a:pt x="9" y="146"/>
                      </a:cubicBezTo>
                      <a:cubicBezTo>
                        <a:pt x="10" y="178"/>
                        <a:pt x="0" y="214"/>
                        <a:pt x="15" y="243"/>
                      </a:cubicBezTo>
                      <a:cubicBezTo>
                        <a:pt x="26" y="264"/>
                        <a:pt x="58" y="263"/>
                        <a:pt x="66" y="2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39"/>
                <p:cNvSpPr/>
                <p:nvPr/>
              </p:nvSpPr>
              <p:spPr>
                <a:xfrm>
                  <a:off x="6362640" y="1352880"/>
                  <a:ext cx="27720" cy="82440"/>
                </a:xfrm>
                <a:custGeom>
                  <a:rect b="b" l="l" r="r" t="t"/>
                  <a:pathLst>
                    <a:path extrusionOk="0" h="229" w="77">
                      <a:moveTo>
                        <a:pt x="71" y="207"/>
                      </a:moveTo>
                      <a:cubicBezTo>
                        <a:pt x="68" y="195"/>
                        <a:pt x="73" y="182"/>
                        <a:pt x="74" y="170"/>
                      </a:cubicBezTo>
                      <a:cubicBezTo>
                        <a:pt x="75" y="156"/>
                        <a:pt x="73" y="142"/>
                        <a:pt x="72" y="128"/>
                      </a:cubicBezTo>
                      <a:cubicBezTo>
                        <a:pt x="70" y="98"/>
                        <a:pt x="78" y="68"/>
                        <a:pt x="76" y="38"/>
                      </a:cubicBezTo>
                      <a:cubicBezTo>
                        <a:pt x="73" y="-10"/>
                        <a:pt x="7" y="-13"/>
                        <a:pt x="1" y="35"/>
                      </a:cubicBezTo>
                      <a:cubicBezTo>
                        <a:pt x="-4" y="72"/>
                        <a:pt x="3" y="114"/>
                        <a:pt x="12" y="150"/>
                      </a:cubicBezTo>
                      <a:cubicBezTo>
                        <a:pt x="18" y="177"/>
                        <a:pt x="20" y="217"/>
                        <a:pt x="48" y="228"/>
                      </a:cubicBezTo>
                      <a:cubicBezTo>
                        <a:pt x="61" y="233"/>
                        <a:pt x="73" y="220"/>
                        <a:pt x="71" y="20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4" name="Google Shape;1134;p39"/>
                <p:cNvSpPr/>
                <p:nvPr/>
              </p:nvSpPr>
              <p:spPr>
                <a:xfrm>
                  <a:off x="6453000" y="1728720"/>
                  <a:ext cx="31320" cy="74880"/>
                </a:xfrm>
                <a:custGeom>
                  <a:rect b="b" l="l" r="r" t="t"/>
                  <a:pathLst>
                    <a:path extrusionOk="0" h="208" w="87">
                      <a:moveTo>
                        <a:pt x="27" y="12"/>
                      </a:moveTo>
                      <a:cubicBezTo>
                        <a:pt x="10" y="42"/>
                        <a:pt x="5" y="83"/>
                        <a:pt x="1" y="117"/>
                      </a:cubicBezTo>
                      <a:cubicBezTo>
                        <a:pt x="-3" y="153"/>
                        <a:pt x="2" y="196"/>
                        <a:pt x="42" y="207"/>
                      </a:cubicBezTo>
                      <a:cubicBezTo>
                        <a:pt x="62" y="212"/>
                        <a:pt x="80" y="196"/>
                        <a:pt x="85" y="178"/>
                      </a:cubicBezTo>
                      <a:cubicBezTo>
                        <a:pt x="89" y="163"/>
                        <a:pt x="83" y="154"/>
                        <a:pt x="80" y="140"/>
                      </a:cubicBezTo>
                      <a:cubicBezTo>
                        <a:pt x="77" y="130"/>
                        <a:pt x="78" y="118"/>
                        <a:pt x="78" y="108"/>
                      </a:cubicBezTo>
                      <a:cubicBezTo>
                        <a:pt x="77" y="95"/>
                        <a:pt x="77" y="82"/>
                        <a:pt x="76" y="69"/>
                      </a:cubicBezTo>
                      <a:cubicBezTo>
                        <a:pt x="76" y="52"/>
                        <a:pt x="72" y="38"/>
                        <a:pt x="70" y="21"/>
                      </a:cubicBezTo>
                      <a:cubicBezTo>
                        <a:pt x="66" y="-1"/>
                        <a:pt x="38" y="-8"/>
                        <a:pt x="27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5" name="Google Shape;1135;p39"/>
                <p:cNvSpPr/>
                <p:nvPr/>
              </p:nvSpPr>
              <p:spPr>
                <a:xfrm>
                  <a:off x="6398280" y="1870920"/>
                  <a:ext cx="30960" cy="74880"/>
                </a:xfrm>
                <a:custGeom>
                  <a:rect b="b" l="l" r="r" t="t"/>
                  <a:pathLst>
                    <a:path extrusionOk="0" h="208" w="86">
                      <a:moveTo>
                        <a:pt x="27" y="13"/>
                      </a:moveTo>
                      <a:cubicBezTo>
                        <a:pt x="10" y="42"/>
                        <a:pt x="5" y="84"/>
                        <a:pt x="1" y="117"/>
                      </a:cubicBezTo>
                      <a:cubicBezTo>
                        <a:pt x="-3" y="154"/>
                        <a:pt x="2" y="196"/>
                        <a:pt x="42" y="207"/>
                      </a:cubicBezTo>
                      <a:cubicBezTo>
                        <a:pt x="62" y="213"/>
                        <a:pt x="79" y="197"/>
                        <a:pt x="84" y="179"/>
                      </a:cubicBezTo>
                      <a:cubicBezTo>
                        <a:pt x="89" y="164"/>
                        <a:pt x="83" y="155"/>
                        <a:pt x="80" y="140"/>
                      </a:cubicBezTo>
                      <a:cubicBezTo>
                        <a:pt x="77" y="130"/>
                        <a:pt x="78" y="119"/>
                        <a:pt x="77" y="108"/>
                      </a:cubicBezTo>
                      <a:cubicBezTo>
                        <a:pt x="77" y="95"/>
                        <a:pt x="77" y="82"/>
                        <a:pt x="76" y="69"/>
                      </a:cubicBezTo>
                      <a:cubicBezTo>
                        <a:pt x="76" y="52"/>
                        <a:pt x="72" y="38"/>
                        <a:pt x="69" y="21"/>
                      </a:cubicBezTo>
                      <a:cubicBezTo>
                        <a:pt x="66" y="-1"/>
                        <a:pt x="38" y="-7"/>
                        <a:pt x="27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39"/>
                <p:cNvSpPr/>
                <p:nvPr/>
              </p:nvSpPr>
              <p:spPr>
                <a:xfrm>
                  <a:off x="7027560" y="1193400"/>
                  <a:ext cx="32760" cy="103680"/>
                </a:xfrm>
                <a:custGeom>
                  <a:rect b="b" l="l" r="r" t="t"/>
                  <a:pathLst>
                    <a:path extrusionOk="0" h="288" w="91">
                      <a:moveTo>
                        <a:pt x="82" y="271"/>
                      </a:moveTo>
                      <a:cubicBezTo>
                        <a:pt x="96" y="240"/>
                        <a:pt x="87" y="201"/>
                        <a:pt x="89" y="167"/>
                      </a:cubicBezTo>
                      <a:cubicBezTo>
                        <a:pt x="91" y="147"/>
                        <a:pt x="91" y="128"/>
                        <a:pt x="91" y="108"/>
                      </a:cubicBezTo>
                      <a:cubicBezTo>
                        <a:pt x="91" y="99"/>
                        <a:pt x="91" y="90"/>
                        <a:pt x="91" y="81"/>
                      </a:cubicBezTo>
                      <a:cubicBezTo>
                        <a:pt x="91" y="82"/>
                        <a:pt x="91" y="48"/>
                        <a:pt x="86" y="63"/>
                      </a:cubicBezTo>
                      <a:cubicBezTo>
                        <a:pt x="107" y="2"/>
                        <a:pt x="18" y="-27"/>
                        <a:pt x="2" y="35"/>
                      </a:cubicBezTo>
                      <a:cubicBezTo>
                        <a:pt x="-2" y="52"/>
                        <a:pt x="2" y="65"/>
                        <a:pt x="5" y="82"/>
                      </a:cubicBezTo>
                      <a:cubicBezTo>
                        <a:pt x="8" y="104"/>
                        <a:pt x="10" y="127"/>
                        <a:pt x="11" y="149"/>
                      </a:cubicBezTo>
                      <a:cubicBezTo>
                        <a:pt x="12" y="170"/>
                        <a:pt x="10" y="192"/>
                        <a:pt x="12" y="213"/>
                      </a:cubicBezTo>
                      <a:cubicBezTo>
                        <a:pt x="14" y="229"/>
                        <a:pt x="21" y="244"/>
                        <a:pt x="21" y="260"/>
                      </a:cubicBezTo>
                      <a:cubicBezTo>
                        <a:pt x="21" y="292"/>
                        <a:pt x="70" y="299"/>
                        <a:pt x="82" y="27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39"/>
                <p:cNvSpPr/>
                <p:nvPr/>
              </p:nvSpPr>
              <p:spPr>
                <a:xfrm>
                  <a:off x="6840720" y="1291680"/>
                  <a:ext cx="30960" cy="93600"/>
                </a:xfrm>
                <a:custGeom>
                  <a:rect b="b" l="l" r="r" t="t"/>
                  <a:pathLst>
                    <a:path extrusionOk="0" h="260" w="86">
                      <a:moveTo>
                        <a:pt x="62" y="254"/>
                      </a:moveTo>
                      <a:cubicBezTo>
                        <a:pt x="83" y="230"/>
                        <a:pt x="81" y="185"/>
                        <a:pt x="84" y="155"/>
                      </a:cubicBezTo>
                      <a:cubicBezTo>
                        <a:pt x="86" y="133"/>
                        <a:pt x="86" y="111"/>
                        <a:pt x="86" y="89"/>
                      </a:cubicBezTo>
                      <a:cubicBezTo>
                        <a:pt x="87" y="73"/>
                        <a:pt x="83" y="53"/>
                        <a:pt x="84" y="41"/>
                      </a:cubicBezTo>
                      <a:cubicBezTo>
                        <a:pt x="85" y="1"/>
                        <a:pt x="20" y="-18"/>
                        <a:pt x="4" y="22"/>
                      </a:cubicBezTo>
                      <a:cubicBezTo>
                        <a:pt x="-4" y="43"/>
                        <a:pt x="0" y="54"/>
                        <a:pt x="6" y="74"/>
                      </a:cubicBezTo>
                      <a:cubicBezTo>
                        <a:pt x="10" y="91"/>
                        <a:pt x="10" y="112"/>
                        <a:pt x="12" y="129"/>
                      </a:cubicBezTo>
                      <a:cubicBezTo>
                        <a:pt x="17" y="165"/>
                        <a:pt x="26" y="204"/>
                        <a:pt x="28" y="241"/>
                      </a:cubicBezTo>
                      <a:cubicBezTo>
                        <a:pt x="29" y="256"/>
                        <a:pt x="50" y="267"/>
                        <a:pt x="62" y="25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8" name="Google Shape;1138;p39"/>
                <p:cNvSpPr/>
                <p:nvPr/>
              </p:nvSpPr>
              <p:spPr>
                <a:xfrm>
                  <a:off x="6887520" y="1146240"/>
                  <a:ext cx="32400" cy="82800"/>
                </a:xfrm>
                <a:custGeom>
                  <a:rect b="b" l="l" r="r" t="t"/>
                  <a:pathLst>
                    <a:path extrusionOk="0" h="230" w="90">
                      <a:moveTo>
                        <a:pt x="39" y="230"/>
                      </a:moveTo>
                      <a:lnTo>
                        <a:pt x="43" y="230"/>
                      </a:lnTo>
                      <a:cubicBezTo>
                        <a:pt x="54" y="231"/>
                        <a:pt x="67" y="223"/>
                        <a:pt x="72" y="213"/>
                      </a:cubicBezTo>
                      <a:cubicBezTo>
                        <a:pt x="83" y="188"/>
                        <a:pt x="81" y="159"/>
                        <a:pt x="84" y="131"/>
                      </a:cubicBezTo>
                      <a:cubicBezTo>
                        <a:pt x="86" y="106"/>
                        <a:pt x="85" y="79"/>
                        <a:pt x="89" y="53"/>
                      </a:cubicBezTo>
                      <a:cubicBezTo>
                        <a:pt x="97" y="-1"/>
                        <a:pt x="23" y="-22"/>
                        <a:pt x="5" y="32"/>
                      </a:cubicBezTo>
                      <a:cubicBezTo>
                        <a:pt x="-6" y="66"/>
                        <a:pt x="5" y="112"/>
                        <a:pt x="4" y="148"/>
                      </a:cubicBezTo>
                      <a:cubicBezTo>
                        <a:pt x="4" y="175"/>
                        <a:pt x="2" y="227"/>
                        <a:pt x="39" y="2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9" name="Google Shape;1139;p39"/>
                <p:cNvSpPr/>
                <p:nvPr/>
              </p:nvSpPr>
              <p:spPr>
                <a:xfrm>
                  <a:off x="7121880" y="1113840"/>
                  <a:ext cx="28800" cy="86760"/>
                </a:xfrm>
                <a:custGeom>
                  <a:rect b="b" l="l" r="r" t="t"/>
                  <a:pathLst>
                    <a:path extrusionOk="0" h="241" w="80">
                      <a:moveTo>
                        <a:pt x="54" y="234"/>
                      </a:moveTo>
                      <a:cubicBezTo>
                        <a:pt x="81" y="210"/>
                        <a:pt x="74" y="160"/>
                        <a:pt x="76" y="127"/>
                      </a:cubicBezTo>
                      <a:cubicBezTo>
                        <a:pt x="78" y="91"/>
                        <a:pt x="84" y="58"/>
                        <a:pt x="74" y="24"/>
                      </a:cubicBezTo>
                      <a:cubicBezTo>
                        <a:pt x="60" y="-22"/>
                        <a:pt x="-15" y="4"/>
                        <a:pt x="3" y="49"/>
                      </a:cubicBezTo>
                      <a:cubicBezTo>
                        <a:pt x="13" y="74"/>
                        <a:pt x="8" y="101"/>
                        <a:pt x="9" y="128"/>
                      </a:cubicBezTo>
                      <a:cubicBezTo>
                        <a:pt x="10" y="158"/>
                        <a:pt x="11" y="191"/>
                        <a:pt x="15" y="221"/>
                      </a:cubicBezTo>
                      <a:cubicBezTo>
                        <a:pt x="17" y="242"/>
                        <a:pt x="40" y="247"/>
                        <a:pt x="54" y="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1750" lIns="90000" spcFirstLastPara="1" rIns="90000" wrap="square" tIns="417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0" name="Google Shape;1140;p39"/>
                <p:cNvSpPr/>
                <p:nvPr/>
              </p:nvSpPr>
              <p:spPr>
                <a:xfrm>
                  <a:off x="6784560" y="1091880"/>
                  <a:ext cx="28440" cy="86760"/>
                </a:xfrm>
                <a:custGeom>
                  <a:rect b="b" l="l" r="r" t="t"/>
                  <a:pathLst>
                    <a:path extrusionOk="0" h="241" w="79">
                      <a:moveTo>
                        <a:pt x="53" y="234"/>
                      </a:moveTo>
                      <a:cubicBezTo>
                        <a:pt x="81" y="210"/>
                        <a:pt x="73" y="160"/>
                        <a:pt x="75" y="127"/>
                      </a:cubicBezTo>
                      <a:cubicBezTo>
                        <a:pt x="77" y="91"/>
                        <a:pt x="84" y="59"/>
                        <a:pt x="73" y="24"/>
                      </a:cubicBezTo>
                      <a:cubicBezTo>
                        <a:pt x="59" y="-22"/>
                        <a:pt x="-15" y="4"/>
                        <a:pt x="3" y="49"/>
                      </a:cubicBezTo>
                      <a:cubicBezTo>
                        <a:pt x="13" y="74"/>
                        <a:pt x="7" y="102"/>
                        <a:pt x="8" y="128"/>
                      </a:cubicBezTo>
                      <a:cubicBezTo>
                        <a:pt x="9" y="158"/>
                        <a:pt x="10" y="191"/>
                        <a:pt x="14" y="221"/>
                      </a:cubicBezTo>
                      <a:cubicBezTo>
                        <a:pt x="17" y="242"/>
                        <a:pt x="39" y="247"/>
                        <a:pt x="53" y="2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1750" lIns="90000" spcFirstLastPara="1" rIns="90000" wrap="square" tIns="417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1" name="Google Shape;1141;p39"/>
                <p:cNvSpPr/>
                <p:nvPr/>
              </p:nvSpPr>
              <p:spPr>
                <a:xfrm>
                  <a:off x="7230240" y="1143720"/>
                  <a:ext cx="27000" cy="80640"/>
                </a:xfrm>
                <a:custGeom>
                  <a:rect b="b" l="l" r="r" t="t"/>
                  <a:pathLst>
                    <a:path extrusionOk="0" h="224" w="75">
                      <a:moveTo>
                        <a:pt x="65" y="203"/>
                      </a:moveTo>
                      <a:cubicBezTo>
                        <a:pt x="78" y="149"/>
                        <a:pt x="69" y="92"/>
                        <a:pt x="75" y="37"/>
                      </a:cubicBezTo>
                      <a:cubicBezTo>
                        <a:pt x="77" y="17"/>
                        <a:pt x="57" y="0"/>
                        <a:pt x="38" y="0"/>
                      </a:cubicBezTo>
                      <a:cubicBezTo>
                        <a:pt x="16" y="-1"/>
                        <a:pt x="3" y="17"/>
                        <a:pt x="1" y="37"/>
                      </a:cubicBezTo>
                      <a:cubicBezTo>
                        <a:pt x="-2" y="64"/>
                        <a:pt x="3" y="91"/>
                        <a:pt x="4" y="118"/>
                      </a:cubicBezTo>
                      <a:cubicBezTo>
                        <a:pt x="5" y="146"/>
                        <a:pt x="0" y="176"/>
                        <a:pt x="8" y="203"/>
                      </a:cubicBezTo>
                      <a:cubicBezTo>
                        <a:pt x="16" y="230"/>
                        <a:pt x="58" y="233"/>
                        <a:pt x="65" y="20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5625" lIns="90000" spcFirstLastPara="1" rIns="90000" wrap="square" tIns="356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39"/>
                <p:cNvSpPr/>
                <p:nvPr/>
              </p:nvSpPr>
              <p:spPr>
                <a:xfrm>
                  <a:off x="7287480" y="1261080"/>
                  <a:ext cx="32760" cy="97200"/>
                </a:xfrm>
                <a:custGeom>
                  <a:rect b="b" l="l" r="r" t="t"/>
                  <a:pathLst>
                    <a:path extrusionOk="0" h="270" w="91">
                      <a:moveTo>
                        <a:pt x="89" y="248"/>
                      </a:moveTo>
                      <a:cubicBezTo>
                        <a:pt x="88" y="180"/>
                        <a:pt x="92" y="112"/>
                        <a:pt x="91" y="45"/>
                      </a:cubicBezTo>
                      <a:cubicBezTo>
                        <a:pt x="89" y="-21"/>
                        <a:pt x="-12" y="-11"/>
                        <a:pt x="1" y="53"/>
                      </a:cubicBezTo>
                      <a:cubicBezTo>
                        <a:pt x="4" y="71"/>
                        <a:pt x="5" y="89"/>
                        <a:pt x="10" y="107"/>
                      </a:cubicBezTo>
                      <a:cubicBezTo>
                        <a:pt x="15" y="128"/>
                        <a:pt x="18" y="149"/>
                        <a:pt x="21" y="170"/>
                      </a:cubicBezTo>
                      <a:cubicBezTo>
                        <a:pt x="25" y="203"/>
                        <a:pt x="25" y="246"/>
                        <a:pt x="54" y="267"/>
                      </a:cubicBezTo>
                      <a:cubicBezTo>
                        <a:pt x="68" y="277"/>
                        <a:pt x="89" y="265"/>
                        <a:pt x="89" y="24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3" name="Google Shape;1143;p39"/>
                <p:cNvSpPr/>
                <p:nvPr/>
              </p:nvSpPr>
              <p:spPr>
                <a:xfrm>
                  <a:off x="7187400" y="1415520"/>
                  <a:ext cx="32400" cy="79560"/>
                </a:xfrm>
                <a:custGeom>
                  <a:rect b="b" l="l" r="r" t="t"/>
                  <a:pathLst>
                    <a:path extrusionOk="0" h="221" w="90">
                      <a:moveTo>
                        <a:pt x="72" y="212"/>
                      </a:moveTo>
                      <a:cubicBezTo>
                        <a:pt x="89" y="188"/>
                        <a:pt x="91" y="149"/>
                        <a:pt x="89" y="120"/>
                      </a:cubicBezTo>
                      <a:cubicBezTo>
                        <a:pt x="87" y="89"/>
                        <a:pt x="92" y="57"/>
                        <a:pt x="82" y="27"/>
                      </a:cubicBezTo>
                      <a:cubicBezTo>
                        <a:pt x="66" y="-25"/>
                        <a:pt x="-18" y="5"/>
                        <a:pt x="3" y="56"/>
                      </a:cubicBezTo>
                      <a:cubicBezTo>
                        <a:pt x="23" y="105"/>
                        <a:pt x="-5" y="175"/>
                        <a:pt x="36" y="216"/>
                      </a:cubicBezTo>
                      <a:cubicBezTo>
                        <a:pt x="45" y="225"/>
                        <a:pt x="65" y="223"/>
                        <a:pt x="72" y="2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550" lIns="90000" spcFirstLastPara="1" rIns="90000" wrap="square" tIns="3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4" name="Google Shape;1144;p39"/>
                <p:cNvSpPr/>
                <p:nvPr/>
              </p:nvSpPr>
              <p:spPr>
                <a:xfrm>
                  <a:off x="7135200" y="1595880"/>
                  <a:ext cx="39240" cy="82440"/>
                </a:xfrm>
                <a:custGeom>
                  <a:rect b="b" l="l" r="r" t="t"/>
                  <a:pathLst>
                    <a:path extrusionOk="0" h="229" w="109">
                      <a:moveTo>
                        <a:pt x="104" y="196"/>
                      </a:moveTo>
                      <a:cubicBezTo>
                        <a:pt x="108" y="201"/>
                        <a:pt x="104" y="180"/>
                        <a:pt x="103" y="175"/>
                      </a:cubicBezTo>
                      <a:cubicBezTo>
                        <a:pt x="101" y="159"/>
                        <a:pt x="97" y="144"/>
                        <a:pt x="94" y="129"/>
                      </a:cubicBezTo>
                      <a:cubicBezTo>
                        <a:pt x="85" y="96"/>
                        <a:pt x="83" y="62"/>
                        <a:pt x="76" y="29"/>
                      </a:cubicBezTo>
                      <a:cubicBezTo>
                        <a:pt x="66" y="-20"/>
                        <a:pt x="-13" y="0"/>
                        <a:pt x="2" y="46"/>
                      </a:cubicBezTo>
                      <a:cubicBezTo>
                        <a:pt x="15" y="88"/>
                        <a:pt x="28" y="128"/>
                        <a:pt x="45" y="169"/>
                      </a:cubicBezTo>
                      <a:cubicBezTo>
                        <a:pt x="55" y="194"/>
                        <a:pt x="59" y="224"/>
                        <a:pt x="89" y="229"/>
                      </a:cubicBezTo>
                      <a:cubicBezTo>
                        <a:pt x="107" y="231"/>
                        <a:pt x="114" y="208"/>
                        <a:pt x="104" y="1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5" name="Google Shape;1145;p39"/>
                <p:cNvSpPr/>
                <p:nvPr/>
              </p:nvSpPr>
              <p:spPr>
                <a:xfrm>
                  <a:off x="7043400" y="1651320"/>
                  <a:ext cx="31320" cy="81360"/>
                </a:xfrm>
                <a:custGeom>
                  <a:rect b="b" l="l" r="r" t="t"/>
                  <a:pathLst>
                    <a:path extrusionOk="0" h="226" w="87">
                      <a:moveTo>
                        <a:pt x="53" y="222"/>
                      </a:moveTo>
                      <a:cubicBezTo>
                        <a:pt x="73" y="207"/>
                        <a:pt x="74" y="164"/>
                        <a:pt x="77" y="142"/>
                      </a:cubicBezTo>
                      <a:cubicBezTo>
                        <a:pt x="79" y="124"/>
                        <a:pt x="79" y="106"/>
                        <a:pt x="81" y="88"/>
                      </a:cubicBezTo>
                      <a:cubicBezTo>
                        <a:pt x="81" y="87"/>
                        <a:pt x="82" y="50"/>
                        <a:pt x="79" y="73"/>
                      </a:cubicBezTo>
                      <a:cubicBezTo>
                        <a:pt x="80" y="65"/>
                        <a:pt x="86" y="57"/>
                        <a:pt x="87" y="48"/>
                      </a:cubicBezTo>
                      <a:cubicBezTo>
                        <a:pt x="90" y="20"/>
                        <a:pt x="58" y="-12"/>
                        <a:pt x="30" y="5"/>
                      </a:cubicBezTo>
                      <a:cubicBezTo>
                        <a:pt x="-22" y="35"/>
                        <a:pt x="8" y="99"/>
                        <a:pt x="11" y="148"/>
                      </a:cubicBezTo>
                      <a:cubicBezTo>
                        <a:pt x="12" y="159"/>
                        <a:pt x="21" y="247"/>
                        <a:pt x="53" y="2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6" name="Google Shape;1146;p39"/>
                <p:cNvSpPr/>
                <p:nvPr/>
              </p:nvSpPr>
              <p:spPr>
                <a:xfrm>
                  <a:off x="6901920" y="1780560"/>
                  <a:ext cx="31320" cy="81720"/>
                </a:xfrm>
                <a:custGeom>
                  <a:rect b="b" l="l" r="r" t="t"/>
                  <a:pathLst>
                    <a:path extrusionOk="0" h="227" w="87">
                      <a:moveTo>
                        <a:pt x="54" y="223"/>
                      </a:moveTo>
                      <a:cubicBezTo>
                        <a:pt x="73" y="207"/>
                        <a:pt x="74" y="165"/>
                        <a:pt x="77" y="143"/>
                      </a:cubicBezTo>
                      <a:cubicBezTo>
                        <a:pt x="79" y="125"/>
                        <a:pt x="80" y="106"/>
                        <a:pt x="81" y="88"/>
                      </a:cubicBezTo>
                      <a:cubicBezTo>
                        <a:pt x="81" y="87"/>
                        <a:pt x="82" y="50"/>
                        <a:pt x="79" y="74"/>
                      </a:cubicBezTo>
                      <a:cubicBezTo>
                        <a:pt x="80" y="65"/>
                        <a:pt x="87" y="58"/>
                        <a:pt x="87" y="48"/>
                      </a:cubicBezTo>
                      <a:cubicBezTo>
                        <a:pt x="90" y="20"/>
                        <a:pt x="59" y="-12"/>
                        <a:pt x="30" y="5"/>
                      </a:cubicBezTo>
                      <a:cubicBezTo>
                        <a:pt x="-22" y="36"/>
                        <a:pt x="8" y="99"/>
                        <a:pt x="11" y="148"/>
                      </a:cubicBezTo>
                      <a:cubicBezTo>
                        <a:pt x="12" y="159"/>
                        <a:pt x="22" y="248"/>
                        <a:pt x="54" y="2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700" lIns="90000" spcFirstLastPara="1" rIns="90000" wrap="square" tIns="36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7" name="Google Shape;1147;p39"/>
                <p:cNvSpPr/>
                <p:nvPr/>
              </p:nvSpPr>
              <p:spPr>
                <a:xfrm>
                  <a:off x="7078320" y="1474560"/>
                  <a:ext cx="27720" cy="86400"/>
                </a:xfrm>
                <a:custGeom>
                  <a:rect b="b" l="l" r="r" t="t"/>
                  <a:pathLst>
                    <a:path extrusionOk="0" h="240" w="77">
                      <a:moveTo>
                        <a:pt x="40" y="226"/>
                      </a:moveTo>
                      <a:cubicBezTo>
                        <a:pt x="41" y="220"/>
                        <a:pt x="47" y="210"/>
                        <a:pt x="50" y="204"/>
                      </a:cubicBezTo>
                      <a:cubicBezTo>
                        <a:pt x="57" y="184"/>
                        <a:pt x="61" y="164"/>
                        <a:pt x="65" y="144"/>
                      </a:cubicBezTo>
                      <a:cubicBezTo>
                        <a:pt x="71" y="110"/>
                        <a:pt x="79" y="72"/>
                        <a:pt x="77" y="36"/>
                      </a:cubicBezTo>
                      <a:cubicBezTo>
                        <a:pt x="75" y="-10"/>
                        <a:pt x="12" y="-12"/>
                        <a:pt x="6" y="33"/>
                      </a:cubicBezTo>
                      <a:cubicBezTo>
                        <a:pt x="3" y="54"/>
                        <a:pt x="5" y="76"/>
                        <a:pt x="5" y="97"/>
                      </a:cubicBezTo>
                      <a:cubicBezTo>
                        <a:pt x="4" y="121"/>
                        <a:pt x="2" y="144"/>
                        <a:pt x="1" y="167"/>
                      </a:cubicBezTo>
                      <a:cubicBezTo>
                        <a:pt x="0" y="191"/>
                        <a:pt x="-7" y="230"/>
                        <a:pt x="21" y="240"/>
                      </a:cubicBezTo>
                      <a:cubicBezTo>
                        <a:pt x="31" y="243"/>
                        <a:pt x="39" y="235"/>
                        <a:pt x="40" y="22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1400" lIns="90000" spcFirstLastPara="1" rIns="90000" wrap="square" tIns="414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8" name="Google Shape;1148;p39"/>
                <p:cNvSpPr/>
                <p:nvPr/>
              </p:nvSpPr>
              <p:spPr>
                <a:xfrm>
                  <a:off x="6963840" y="1556280"/>
                  <a:ext cx="27720" cy="66240"/>
                </a:xfrm>
                <a:custGeom>
                  <a:rect b="b" l="l" r="r" t="t"/>
                  <a:pathLst>
                    <a:path extrusionOk="0" h="184" w="77">
                      <a:moveTo>
                        <a:pt x="58" y="175"/>
                      </a:moveTo>
                      <a:cubicBezTo>
                        <a:pt x="64" y="150"/>
                        <a:pt x="66" y="126"/>
                        <a:pt x="67" y="99"/>
                      </a:cubicBezTo>
                      <a:cubicBezTo>
                        <a:pt x="69" y="77"/>
                        <a:pt x="76" y="57"/>
                        <a:pt x="77" y="36"/>
                      </a:cubicBezTo>
                      <a:cubicBezTo>
                        <a:pt x="78" y="5"/>
                        <a:pt x="38" y="-12"/>
                        <a:pt x="16" y="10"/>
                      </a:cubicBezTo>
                      <a:cubicBezTo>
                        <a:pt x="-7" y="34"/>
                        <a:pt x="0" y="66"/>
                        <a:pt x="8" y="96"/>
                      </a:cubicBezTo>
                      <a:cubicBezTo>
                        <a:pt x="16" y="123"/>
                        <a:pt x="18" y="159"/>
                        <a:pt x="36" y="181"/>
                      </a:cubicBezTo>
                      <a:cubicBezTo>
                        <a:pt x="42" y="188"/>
                        <a:pt x="56" y="184"/>
                        <a:pt x="58" y="1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225" lIns="90000" spcFirstLastPara="1" rIns="90000" wrap="square" tIns="212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9" name="Google Shape;1149;p39"/>
                <p:cNvSpPr/>
                <p:nvPr/>
              </p:nvSpPr>
              <p:spPr>
                <a:xfrm>
                  <a:off x="7293960" y="1452600"/>
                  <a:ext cx="29160" cy="84240"/>
                </a:xfrm>
                <a:custGeom>
                  <a:rect b="b" l="l" r="r" t="t"/>
                  <a:pathLst>
                    <a:path extrusionOk="0" h="234" w="81">
                      <a:moveTo>
                        <a:pt x="21" y="5"/>
                      </a:moveTo>
                      <a:cubicBezTo>
                        <a:pt x="11" y="16"/>
                        <a:pt x="10" y="24"/>
                        <a:pt x="9" y="38"/>
                      </a:cubicBezTo>
                      <a:cubicBezTo>
                        <a:pt x="6" y="60"/>
                        <a:pt x="3" y="81"/>
                        <a:pt x="1" y="103"/>
                      </a:cubicBezTo>
                      <a:cubicBezTo>
                        <a:pt x="-2" y="138"/>
                        <a:pt x="2" y="170"/>
                        <a:pt x="5" y="205"/>
                      </a:cubicBezTo>
                      <a:cubicBezTo>
                        <a:pt x="9" y="245"/>
                        <a:pt x="68" y="241"/>
                        <a:pt x="79" y="208"/>
                      </a:cubicBezTo>
                      <a:cubicBezTo>
                        <a:pt x="84" y="191"/>
                        <a:pt x="80" y="182"/>
                        <a:pt x="76" y="166"/>
                      </a:cubicBezTo>
                      <a:cubicBezTo>
                        <a:pt x="70" y="148"/>
                        <a:pt x="69" y="129"/>
                        <a:pt x="67" y="110"/>
                      </a:cubicBezTo>
                      <a:cubicBezTo>
                        <a:pt x="65" y="79"/>
                        <a:pt x="67" y="38"/>
                        <a:pt x="50" y="11"/>
                      </a:cubicBezTo>
                      <a:cubicBezTo>
                        <a:pt x="44" y="1"/>
                        <a:pt x="30" y="-4"/>
                        <a:pt x="21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9225" lIns="90000" spcFirstLastPara="1" rIns="90000" wrap="square" tIns="392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0" name="Google Shape;1150;p39"/>
                <p:cNvSpPr/>
                <p:nvPr/>
              </p:nvSpPr>
              <p:spPr>
                <a:xfrm>
                  <a:off x="7269480" y="1586160"/>
                  <a:ext cx="30240" cy="78840"/>
                </a:xfrm>
                <a:custGeom>
                  <a:rect b="b" l="l" r="r" t="t"/>
                  <a:pathLst>
                    <a:path extrusionOk="0" h="219" w="84">
                      <a:moveTo>
                        <a:pt x="46" y="2"/>
                      </a:moveTo>
                      <a:cubicBezTo>
                        <a:pt x="26" y="19"/>
                        <a:pt x="20" y="43"/>
                        <a:pt x="13" y="67"/>
                      </a:cubicBezTo>
                      <a:cubicBezTo>
                        <a:pt x="3" y="105"/>
                        <a:pt x="1" y="141"/>
                        <a:pt x="0" y="180"/>
                      </a:cubicBezTo>
                      <a:cubicBezTo>
                        <a:pt x="-2" y="235"/>
                        <a:pt x="90" y="231"/>
                        <a:pt x="84" y="177"/>
                      </a:cubicBezTo>
                      <a:cubicBezTo>
                        <a:pt x="80" y="140"/>
                        <a:pt x="75" y="105"/>
                        <a:pt x="77" y="68"/>
                      </a:cubicBezTo>
                      <a:cubicBezTo>
                        <a:pt x="78" y="48"/>
                        <a:pt x="81" y="17"/>
                        <a:pt x="63" y="4"/>
                      </a:cubicBezTo>
                      <a:cubicBezTo>
                        <a:pt x="59" y="0"/>
                        <a:pt x="51" y="-2"/>
                        <a:pt x="46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3825" lIns="90000" spcFirstLastPara="1" rIns="90000" wrap="square" tIns="33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1" name="Google Shape;1151;p39"/>
                <p:cNvSpPr/>
                <p:nvPr/>
              </p:nvSpPr>
              <p:spPr>
                <a:xfrm>
                  <a:off x="7207920" y="1727280"/>
                  <a:ext cx="36360" cy="78840"/>
                </a:xfrm>
                <a:custGeom>
                  <a:rect b="b" l="l" r="r" t="t"/>
                  <a:pathLst>
                    <a:path extrusionOk="0" h="219" w="101">
                      <a:moveTo>
                        <a:pt x="16" y="10"/>
                      </a:moveTo>
                      <a:cubicBezTo>
                        <a:pt x="-1" y="33"/>
                        <a:pt x="5" y="71"/>
                        <a:pt x="2" y="99"/>
                      </a:cubicBezTo>
                      <a:cubicBezTo>
                        <a:pt x="0" y="127"/>
                        <a:pt x="-2" y="156"/>
                        <a:pt x="4" y="183"/>
                      </a:cubicBezTo>
                      <a:cubicBezTo>
                        <a:pt x="21" y="255"/>
                        <a:pt x="130" y="206"/>
                        <a:pt x="93" y="151"/>
                      </a:cubicBezTo>
                      <a:cubicBezTo>
                        <a:pt x="81" y="133"/>
                        <a:pt x="78" y="114"/>
                        <a:pt x="75" y="93"/>
                      </a:cubicBezTo>
                      <a:cubicBezTo>
                        <a:pt x="74" y="80"/>
                        <a:pt x="72" y="67"/>
                        <a:pt x="70" y="55"/>
                      </a:cubicBezTo>
                      <a:cubicBezTo>
                        <a:pt x="68" y="42"/>
                        <a:pt x="62" y="30"/>
                        <a:pt x="59" y="18"/>
                      </a:cubicBezTo>
                      <a:cubicBezTo>
                        <a:pt x="55" y="-3"/>
                        <a:pt x="28" y="-6"/>
                        <a:pt x="16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3825" lIns="90000" spcFirstLastPara="1" rIns="90000" wrap="square" tIns="33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" name="Google Shape;1152;p39"/>
                <p:cNvSpPr/>
                <p:nvPr/>
              </p:nvSpPr>
              <p:spPr>
                <a:xfrm>
                  <a:off x="6893280" y="1624680"/>
                  <a:ext cx="36360" cy="82800"/>
                </a:xfrm>
                <a:custGeom>
                  <a:rect b="b" l="l" r="r" t="t"/>
                  <a:pathLst>
                    <a:path extrusionOk="0" h="230" w="101">
                      <a:moveTo>
                        <a:pt x="75" y="211"/>
                      </a:moveTo>
                      <a:cubicBezTo>
                        <a:pt x="84" y="186"/>
                        <a:pt x="92" y="163"/>
                        <a:pt x="95" y="137"/>
                      </a:cubicBezTo>
                      <a:cubicBezTo>
                        <a:pt x="98" y="107"/>
                        <a:pt x="99" y="76"/>
                        <a:pt x="101" y="46"/>
                      </a:cubicBezTo>
                      <a:cubicBezTo>
                        <a:pt x="105" y="-17"/>
                        <a:pt x="-2" y="-15"/>
                        <a:pt x="0" y="51"/>
                      </a:cubicBezTo>
                      <a:cubicBezTo>
                        <a:pt x="1" y="81"/>
                        <a:pt x="4" y="110"/>
                        <a:pt x="5" y="140"/>
                      </a:cubicBezTo>
                      <a:cubicBezTo>
                        <a:pt x="7" y="166"/>
                        <a:pt x="-3" y="191"/>
                        <a:pt x="14" y="215"/>
                      </a:cubicBezTo>
                      <a:cubicBezTo>
                        <a:pt x="28" y="234"/>
                        <a:pt x="65" y="237"/>
                        <a:pt x="75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" name="Google Shape;1153;p39"/>
                <p:cNvSpPr/>
                <p:nvPr/>
              </p:nvSpPr>
              <p:spPr>
                <a:xfrm>
                  <a:off x="6838200" y="1465200"/>
                  <a:ext cx="36720" cy="78840"/>
                </a:xfrm>
                <a:custGeom>
                  <a:rect b="b" l="l" r="r" t="t"/>
                  <a:pathLst>
                    <a:path extrusionOk="0" h="219" w="102">
                      <a:moveTo>
                        <a:pt x="99" y="191"/>
                      </a:moveTo>
                      <a:cubicBezTo>
                        <a:pt x="98" y="168"/>
                        <a:pt x="103" y="144"/>
                        <a:pt x="101" y="120"/>
                      </a:cubicBezTo>
                      <a:cubicBezTo>
                        <a:pt x="100" y="97"/>
                        <a:pt x="93" y="70"/>
                        <a:pt x="95" y="48"/>
                      </a:cubicBezTo>
                      <a:cubicBezTo>
                        <a:pt x="103" y="-13"/>
                        <a:pt x="2" y="-18"/>
                        <a:pt x="0" y="44"/>
                      </a:cubicBezTo>
                      <a:cubicBezTo>
                        <a:pt x="-1" y="59"/>
                        <a:pt x="3" y="72"/>
                        <a:pt x="6" y="87"/>
                      </a:cubicBezTo>
                      <a:cubicBezTo>
                        <a:pt x="10" y="103"/>
                        <a:pt x="11" y="120"/>
                        <a:pt x="15" y="136"/>
                      </a:cubicBezTo>
                      <a:cubicBezTo>
                        <a:pt x="23" y="167"/>
                        <a:pt x="27" y="196"/>
                        <a:pt x="55" y="215"/>
                      </a:cubicBezTo>
                      <a:cubicBezTo>
                        <a:pt x="72" y="226"/>
                        <a:pt x="99" y="212"/>
                        <a:pt x="99" y="1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3825" lIns="90000" spcFirstLastPara="1" rIns="90000" wrap="square" tIns="33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4" name="Google Shape;1154;p39"/>
                <p:cNvSpPr/>
                <p:nvPr/>
              </p:nvSpPr>
              <p:spPr>
                <a:xfrm>
                  <a:off x="7125840" y="1279800"/>
                  <a:ext cx="29160" cy="92880"/>
                </a:xfrm>
                <a:custGeom>
                  <a:rect b="b" l="l" r="r" t="t"/>
                  <a:pathLst>
                    <a:path extrusionOk="0" h="258" w="81">
                      <a:moveTo>
                        <a:pt x="66" y="240"/>
                      </a:moveTo>
                      <a:cubicBezTo>
                        <a:pt x="78" y="205"/>
                        <a:pt x="82" y="163"/>
                        <a:pt x="81" y="126"/>
                      </a:cubicBezTo>
                      <a:cubicBezTo>
                        <a:pt x="79" y="94"/>
                        <a:pt x="83" y="52"/>
                        <a:pt x="71" y="22"/>
                      </a:cubicBezTo>
                      <a:cubicBezTo>
                        <a:pt x="53" y="-23"/>
                        <a:pt x="-15" y="9"/>
                        <a:pt x="3" y="54"/>
                      </a:cubicBezTo>
                      <a:cubicBezTo>
                        <a:pt x="6" y="60"/>
                        <a:pt x="3" y="74"/>
                        <a:pt x="4" y="82"/>
                      </a:cubicBezTo>
                      <a:cubicBezTo>
                        <a:pt x="5" y="103"/>
                        <a:pt x="7" y="125"/>
                        <a:pt x="9" y="146"/>
                      </a:cubicBezTo>
                      <a:cubicBezTo>
                        <a:pt x="10" y="178"/>
                        <a:pt x="0" y="214"/>
                        <a:pt x="15" y="243"/>
                      </a:cubicBezTo>
                      <a:cubicBezTo>
                        <a:pt x="26" y="264"/>
                        <a:pt x="58" y="263"/>
                        <a:pt x="66" y="2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5" name="Google Shape;1155;p39"/>
                <p:cNvSpPr/>
                <p:nvPr/>
              </p:nvSpPr>
              <p:spPr>
                <a:xfrm>
                  <a:off x="6972480" y="1386720"/>
                  <a:ext cx="27720" cy="82080"/>
                </a:xfrm>
                <a:custGeom>
                  <a:rect b="b" l="l" r="r" t="t"/>
                  <a:pathLst>
                    <a:path extrusionOk="0" h="228" w="77">
                      <a:moveTo>
                        <a:pt x="72" y="207"/>
                      </a:moveTo>
                      <a:cubicBezTo>
                        <a:pt x="69" y="195"/>
                        <a:pt x="74" y="182"/>
                        <a:pt x="75" y="169"/>
                      </a:cubicBezTo>
                      <a:cubicBezTo>
                        <a:pt x="76" y="155"/>
                        <a:pt x="74" y="142"/>
                        <a:pt x="73" y="128"/>
                      </a:cubicBezTo>
                      <a:cubicBezTo>
                        <a:pt x="71" y="98"/>
                        <a:pt x="79" y="68"/>
                        <a:pt x="77" y="38"/>
                      </a:cubicBezTo>
                      <a:cubicBezTo>
                        <a:pt x="75" y="-11"/>
                        <a:pt x="8" y="-13"/>
                        <a:pt x="2" y="35"/>
                      </a:cubicBezTo>
                      <a:cubicBezTo>
                        <a:pt x="-3" y="72"/>
                        <a:pt x="4" y="114"/>
                        <a:pt x="13" y="150"/>
                      </a:cubicBezTo>
                      <a:cubicBezTo>
                        <a:pt x="19" y="176"/>
                        <a:pt x="21" y="217"/>
                        <a:pt x="49" y="228"/>
                      </a:cubicBezTo>
                      <a:cubicBezTo>
                        <a:pt x="62" y="232"/>
                        <a:pt x="75" y="219"/>
                        <a:pt x="72" y="20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075" lIns="90000" spcFirstLastPara="1" rIns="90000" wrap="square" tIns="3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" name="Google Shape;1156;p39"/>
                <p:cNvSpPr/>
                <p:nvPr/>
              </p:nvSpPr>
              <p:spPr>
                <a:xfrm>
                  <a:off x="7063200" y="1762560"/>
                  <a:ext cx="30960" cy="74520"/>
                </a:xfrm>
                <a:custGeom>
                  <a:rect b="b" l="l" r="r" t="t"/>
                  <a:pathLst>
                    <a:path extrusionOk="0" h="207" w="86">
                      <a:moveTo>
                        <a:pt x="27" y="12"/>
                      </a:moveTo>
                      <a:cubicBezTo>
                        <a:pt x="10" y="41"/>
                        <a:pt x="5" y="83"/>
                        <a:pt x="1" y="116"/>
                      </a:cubicBezTo>
                      <a:cubicBezTo>
                        <a:pt x="-3" y="153"/>
                        <a:pt x="2" y="195"/>
                        <a:pt x="43" y="206"/>
                      </a:cubicBezTo>
                      <a:cubicBezTo>
                        <a:pt x="62" y="212"/>
                        <a:pt x="80" y="196"/>
                        <a:pt x="85" y="178"/>
                      </a:cubicBezTo>
                      <a:cubicBezTo>
                        <a:pt x="89" y="163"/>
                        <a:pt x="83" y="154"/>
                        <a:pt x="80" y="140"/>
                      </a:cubicBezTo>
                      <a:cubicBezTo>
                        <a:pt x="77" y="129"/>
                        <a:pt x="78" y="118"/>
                        <a:pt x="78" y="107"/>
                      </a:cubicBezTo>
                      <a:cubicBezTo>
                        <a:pt x="77" y="94"/>
                        <a:pt x="77" y="81"/>
                        <a:pt x="76" y="68"/>
                      </a:cubicBezTo>
                      <a:cubicBezTo>
                        <a:pt x="76" y="51"/>
                        <a:pt x="72" y="37"/>
                        <a:pt x="70" y="21"/>
                      </a:cubicBezTo>
                      <a:cubicBezTo>
                        <a:pt x="66" y="-2"/>
                        <a:pt x="38" y="-8"/>
                        <a:pt x="27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9500" lIns="90000" spcFirstLastPara="1" rIns="90000" wrap="square" tIns="29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" name="Google Shape;1157;p39"/>
                <p:cNvSpPr/>
                <p:nvPr/>
              </p:nvSpPr>
              <p:spPr>
                <a:xfrm>
                  <a:off x="7008480" y="1904760"/>
                  <a:ext cx="30960" cy="74880"/>
                </a:xfrm>
                <a:custGeom>
                  <a:rect b="b" l="l" r="r" t="t"/>
                  <a:pathLst>
                    <a:path extrusionOk="0" h="208" w="86">
                      <a:moveTo>
                        <a:pt x="27" y="13"/>
                      </a:moveTo>
                      <a:cubicBezTo>
                        <a:pt x="10" y="42"/>
                        <a:pt x="5" y="84"/>
                        <a:pt x="1" y="117"/>
                      </a:cubicBezTo>
                      <a:cubicBezTo>
                        <a:pt x="-3" y="153"/>
                        <a:pt x="2" y="196"/>
                        <a:pt x="42" y="207"/>
                      </a:cubicBezTo>
                      <a:cubicBezTo>
                        <a:pt x="62" y="212"/>
                        <a:pt x="79" y="196"/>
                        <a:pt x="85" y="179"/>
                      </a:cubicBezTo>
                      <a:cubicBezTo>
                        <a:pt x="89" y="164"/>
                        <a:pt x="83" y="154"/>
                        <a:pt x="80" y="140"/>
                      </a:cubicBezTo>
                      <a:cubicBezTo>
                        <a:pt x="77" y="130"/>
                        <a:pt x="78" y="118"/>
                        <a:pt x="78" y="108"/>
                      </a:cubicBezTo>
                      <a:cubicBezTo>
                        <a:pt x="77" y="95"/>
                        <a:pt x="77" y="82"/>
                        <a:pt x="76" y="69"/>
                      </a:cubicBezTo>
                      <a:cubicBezTo>
                        <a:pt x="76" y="52"/>
                        <a:pt x="72" y="38"/>
                        <a:pt x="70" y="21"/>
                      </a:cubicBezTo>
                      <a:cubicBezTo>
                        <a:pt x="66" y="-1"/>
                        <a:pt x="38" y="-8"/>
                        <a:pt x="27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" name="Google Shape;1158;p39"/>
                <p:cNvSpPr/>
                <p:nvPr/>
              </p:nvSpPr>
              <p:spPr>
                <a:xfrm>
                  <a:off x="7400520" y="1308240"/>
                  <a:ext cx="31320" cy="93600"/>
                </a:xfrm>
                <a:custGeom>
                  <a:rect b="b" l="l" r="r" t="t"/>
                  <a:pathLst>
                    <a:path extrusionOk="0" h="260" w="87">
                      <a:moveTo>
                        <a:pt x="62" y="254"/>
                      </a:moveTo>
                      <a:cubicBezTo>
                        <a:pt x="84" y="230"/>
                        <a:pt x="81" y="186"/>
                        <a:pt x="84" y="155"/>
                      </a:cubicBezTo>
                      <a:cubicBezTo>
                        <a:pt x="86" y="133"/>
                        <a:pt x="86" y="111"/>
                        <a:pt x="87" y="89"/>
                      </a:cubicBezTo>
                      <a:cubicBezTo>
                        <a:pt x="87" y="74"/>
                        <a:pt x="84" y="53"/>
                        <a:pt x="84" y="42"/>
                      </a:cubicBezTo>
                      <a:cubicBezTo>
                        <a:pt x="85" y="2"/>
                        <a:pt x="21" y="-17"/>
                        <a:pt x="5" y="22"/>
                      </a:cubicBezTo>
                      <a:cubicBezTo>
                        <a:pt x="-4" y="44"/>
                        <a:pt x="1" y="54"/>
                        <a:pt x="6" y="75"/>
                      </a:cubicBezTo>
                      <a:cubicBezTo>
                        <a:pt x="10" y="91"/>
                        <a:pt x="10" y="112"/>
                        <a:pt x="12" y="129"/>
                      </a:cubicBezTo>
                      <a:cubicBezTo>
                        <a:pt x="17" y="166"/>
                        <a:pt x="27" y="204"/>
                        <a:pt x="29" y="241"/>
                      </a:cubicBezTo>
                      <a:cubicBezTo>
                        <a:pt x="30" y="257"/>
                        <a:pt x="50" y="267"/>
                        <a:pt x="62" y="25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" name="Google Shape;1159;p39"/>
                <p:cNvSpPr/>
                <p:nvPr/>
              </p:nvSpPr>
              <p:spPr>
                <a:xfrm>
                  <a:off x="7447320" y="1163160"/>
                  <a:ext cx="32400" cy="82440"/>
                </a:xfrm>
                <a:custGeom>
                  <a:rect b="b" l="l" r="r" t="t"/>
                  <a:pathLst>
                    <a:path extrusionOk="0" h="229" w="90">
                      <a:moveTo>
                        <a:pt x="40" y="229"/>
                      </a:moveTo>
                      <a:lnTo>
                        <a:pt x="43" y="229"/>
                      </a:lnTo>
                      <a:cubicBezTo>
                        <a:pt x="54" y="230"/>
                        <a:pt x="68" y="222"/>
                        <a:pt x="72" y="212"/>
                      </a:cubicBezTo>
                      <a:cubicBezTo>
                        <a:pt x="83" y="187"/>
                        <a:pt x="81" y="158"/>
                        <a:pt x="84" y="131"/>
                      </a:cubicBezTo>
                      <a:cubicBezTo>
                        <a:pt x="87" y="105"/>
                        <a:pt x="85" y="78"/>
                        <a:pt x="89" y="52"/>
                      </a:cubicBezTo>
                      <a:cubicBezTo>
                        <a:pt x="97" y="-2"/>
                        <a:pt x="23" y="-22"/>
                        <a:pt x="6" y="31"/>
                      </a:cubicBezTo>
                      <a:cubicBezTo>
                        <a:pt x="-6" y="66"/>
                        <a:pt x="5" y="111"/>
                        <a:pt x="5" y="147"/>
                      </a:cubicBezTo>
                      <a:cubicBezTo>
                        <a:pt x="5" y="174"/>
                        <a:pt x="2" y="226"/>
                        <a:pt x="40" y="2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0" name="Google Shape;1160;p39"/>
                <p:cNvSpPr/>
                <p:nvPr/>
              </p:nvSpPr>
              <p:spPr>
                <a:xfrm>
                  <a:off x="7344360" y="1108440"/>
                  <a:ext cx="28440" cy="86760"/>
                </a:xfrm>
                <a:custGeom>
                  <a:rect b="b" l="l" r="r" t="t"/>
                  <a:pathLst>
                    <a:path extrusionOk="0" h="241" w="79">
                      <a:moveTo>
                        <a:pt x="54" y="235"/>
                      </a:moveTo>
                      <a:cubicBezTo>
                        <a:pt x="81" y="211"/>
                        <a:pt x="74" y="160"/>
                        <a:pt x="75" y="127"/>
                      </a:cubicBezTo>
                      <a:cubicBezTo>
                        <a:pt x="77" y="92"/>
                        <a:pt x="84" y="59"/>
                        <a:pt x="74" y="24"/>
                      </a:cubicBezTo>
                      <a:cubicBezTo>
                        <a:pt x="59" y="-22"/>
                        <a:pt x="-15" y="4"/>
                        <a:pt x="3" y="49"/>
                      </a:cubicBezTo>
                      <a:cubicBezTo>
                        <a:pt x="13" y="74"/>
                        <a:pt x="7" y="102"/>
                        <a:pt x="8" y="128"/>
                      </a:cubicBezTo>
                      <a:cubicBezTo>
                        <a:pt x="9" y="159"/>
                        <a:pt x="11" y="192"/>
                        <a:pt x="14" y="222"/>
                      </a:cubicBezTo>
                      <a:cubicBezTo>
                        <a:pt x="17" y="243"/>
                        <a:pt x="40" y="247"/>
                        <a:pt x="54" y="2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1750" lIns="90000" spcFirstLastPara="1" rIns="90000" wrap="square" tIns="417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" name="Google Shape;1161;p39"/>
                <p:cNvSpPr/>
                <p:nvPr/>
              </p:nvSpPr>
              <p:spPr>
                <a:xfrm>
                  <a:off x="7461720" y="1797480"/>
                  <a:ext cx="31680" cy="81360"/>
                </a:xfrm>
                <a:custGeom>
                  <a:rect b="b" l="l" r="r" t="t"/>
                  <a:pathLst>
                    <a:path extrusionOk="0" h="226" w="88">
                      <a:moveTo>
                        <a:pt x="54" y="222"/>
                      </a:moveTo>
                      <a:cubicBezTo>
                        <a:pt x="73" y="207"/>
                        <a:pt x="74" y="164"/>
                        <a:pt x="77" y="142"/>
                      </a:cubicBezTo>
                      <a:cubicBezTo>
                        <a:pt x="80" y="124"/>
                        <a:pt x="80" y="106"/>
                        <a:pt x="81" y="88"/>
                      </a:cubicBezTo>
                      <a:cubicBezTo>
                        <a:pt x="81" y="87"/>
                        <a:pt x="82" y="49"/>
                        <a:pt x="79" y="73"/>
                      </a:cubicBezTo>
                      <a:cubicBezTo>
                        <a:pt x="80" y="65"/>
                        <a:pt x="87" y="57"/>
                        <a:pt x="88" y="47"/>
                      </a:cubicBezTo>
                      <a:cubicBezTo>
                        <a:pt x="90" y="20"/>
                        <a:pt x="59" y="-12"/>
                        <a:pt x="30" y="5"/>
                      </a:cubicBezTo>
                      <a:cubicBezTo>
                        <a:pt x="-21" y="35"/>
                        <a:pt x="8" y="99"/>
                        <a:pt x="11" y="147"/>
                      </a:cubicBezTo>
                      <a:cubicBezTo>
                        <a:pt x="12" y="159"/>
                        <a:pt x="22" y="247"/>
                        <a:pt x="54" y="2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" name="Google Shape;1162;p39"/>
                <p:cNvSpPr/>
                <p:nvPr/>
              </p:nvSpPr>
              <p:spPr>
                <a:xfrm>
                  <a:off x="7222680" y="1880640"/>
                  <a:ext cx="31320" cy="81720"/>
                </a:xfrm>
                <a:custGeom>
                  <a:rect b="b" l="l" r="r" t="t"/>
                  <a:pathLst>
                    <a:path extrusionOk="0" h="227" w="87">
                      <a:moveTo>
                        <a:pt x="54" y="223"/>
                      </a:moveTo>
                      <a:cubicBezTo>
                        <a:pt x="73" y="207"/>
                        <a:pt x="74" y="165"/>
                        <a:pt x="77" y="143"/>
                      </a:cubicBezTo>
                      <a:cubicBezTo>
                        <a:pt x="79" y="125"/>
                        <a:pt x="80" y="106"/>
                        <a:pt x="81" y="88"/>
                      </a:cubicBezTo>
                      <a:cubicBezTo>
                        <a:pt x="81" y="87"/>
                        <a:pt x="82" y="50"/>
                        <a:pt x="79" y="74"/>
                      </a:cubicBezTo>
                      <a:cubicBezTo>
                        <a:pt x="80" y="65"/>
                        <a:pt x="86" y="58"/>
                        <a:pt x="87" y="48"/>
                      </a:cubicBezTo>
                      <a:cubicBezTo>
                        <a:pt x="90" y="20"/>
                        <a:pt x="58" y="-12"/>
                        <a:pt x="30" y="5"/>
                      </a:cubicBezTo>
                      <a:cubicBezTo>
                        <a:pt x="-22" y="36"/>
                        <a:pt x="8" y="99"/>
                        <a:pt x="11" y="148"/>
                      </a:cubicBezTo>
                      <a:cubicBezTo>
                        <a:pt x="12" y="159"/>
                        <a:pt x="22" y="248"/>
                        <a:pt x="54" y="2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700" lIns="90000" spcFirstLastPara="1" rIns="90000" wrap="square" tIns="36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" name="Google Shape;1163;p39"/>
                <p:cNvSpPr/>
                <p:nvPr/>
              </p:nvSpPr>
              <p:spPr>
                <a:xfrm>
                  <a:off x="7319520" y="1830240"/>
                  <a:ext cx="31320" cy="81720"/>
                </a:xfrm>
                <a:custGeom>
                  <a:rect b="b" l="l" r="r" t="t"/>
                  <a:pathLst>
                    <a:path extrusionOk="0" h="227" w="87">
                      <a:moveTo>
                        <a:pt x="53" y="223"/>
                      </a:moveTo>
                      <a:cubicBezTo>
                        <a:pt x="73" y="207"/>
                        <a:pt x="74" y="165"/>
                        <a:pt x="77" y="143"/>
                      </a:cubicBezTo>
                      <a:cubicBezTo>
                        <a:pt x="79" y="125"/>
                        <a:pt x="80" y="106"/>
                        <a:pt x="81" y="88"/>
                      </a:cubicBezTo>
                      <a:cubicBezTo>
                        <a:pt x="81" y="87"/>
                        <a:pt x="82" y="50"/>
                        <a:pt x="79" y="74"/>
                      </a:cubicBezTo>
                      <a:cubicBezTo>
                        <a:pt x="80" y="65"/>
                        <a:pt x="86" y="58"/>
                        <a:pt x="87" y="48"/>
                      </a:cubicBezTo>
                      <a:cubicBezTo>
                        <a:pt x="90" y="20"/>
                        <a:pt x="58" y="-12"/>
                        <a:pt x="30" y="5"/>
                      </a:cubicBezTo>
                      <a:cubicBezTo>
                        <a:pt x="-22" y="36"/>
                        <a:pt x="8" y="99"/>
                        <a:pt x="11" y="148"/>
                      </a:cubicBezTo>
                      <a:cubicBezTo>
                        <a:pt x="12" y="159"/>
                        <a:pt x="21" y="248"/>
                        <a:pt x="53" y="2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700" lIns="90000" spcFirstLastPara="1" rIns="90000" wrap="square" tIns="36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" name="Google Shape;1164;p39"/>
                <p:cNvSpPr/>
                <p:nvPr/>
              </p:nvSpPr>
              <p:spPr>
                <a:xfrm>
                  <a:off x="7524000" y="1572840"/>
                  <a:ext cx="27360" cy="66600"/>
                </a:xfrm>
                <a:custGeom>
                  <a:rect b="b" l="l" r="r" t="t"/>
                  <a:pathLst>
                    <a:path extrusionOk="0" h="185" w="76">
                      <a:moveTo>
                        <a:pt x="57" y="176"/>
                      </a:moveTo>
                      <a:cubicBezTo>
                        <a:pt x="63" y="150"/>
                        <a:pt x="66" y="126"/>
                        <a:pt x="67" y="100"/>
                      </a:cubicBezTo>
                      <a:cubicBezTo>
                        <a:pt x="68" y="78"/>
                        <a:pt x="75" y="57"/>
                        <a:pt x="76" y="36"/>
                      </a:cubicBezTo>
                      <a:cubicBezTo>
                        <a:pt x="78" y="5"/>
                        <a:pt x="37" y="-12"/>
                        <a:pt x="16" y="10"/>
                      </a:cubicBezTo>
                      <a:cubicBezTo>
                        <a:pt x="-8" y="34"/>
                        <a:pt x="-1" y="66"/>
                        <a:pt x="7" y="96"/>
                      </a:cubicBezTo>
                      <a:cubicBezTo>
                        <a:pt x="15" y="123"/>
                        <a:pt x="17" y="159"/>
                        <a:pt x="35" y="181"/>
                      </a:cubicBezTo>
                      <a:cubicBezTo>
                        <a:pt x="41" y="189"/>
                        <a:pt x="55" y="185"/>
                        <a:pt x="57" y="17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600" lIns="90000" spcFirstLastPara="1" rIns="90000" wrap="square" tIns="216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" name="Google Shape;1165;p39"/>
                <p:cNvSpPr/>
                <p:nvPr/>
              </p:nvSpPr>
              <p:spPr>
                <a:xfrm>
                  <a:off x="7453080" y="1641240"/>
                  <a:ext cx="36360" cy="82800"/>
                </a:xfrm>
                <a:custGeom>
                  <a:rect b="b" l="l" r="r" t="t"/>
                  <a:pathLst>
                    <a:path extrusionOk="0" h="230" w="101">
                      <a:moveTo>
                        <a:pt x="75" y="211"/>
                      </a:moveTo>
                      <a:cubicBezTo>
                        <a:pt x="84" y="186"/>
                        <a:pt x="92" y="163"/>
                        <a:pt x="95" y="137"/>
                      </a:cubicBezTo>
                      <a:cubicBezTo>
                        <a:pt x="98" y="107"/>
                        <a:pt x="99" y="77"/>
                        <a:pt x="101" y="46"/>
                      </a:cubicBezTo>
                      <a:cubicBezTo>
                        <a:pt x="105" y="-17"/>
                        <a:pt x="-2" y="-14"/>
                        <a:pt x="0" y="52"/>
                      </a:cubicBezTo>
                      <a:cubicBezTo>
                        <a:pt x="1" y="81"/>
                        <a:pt x="4" y="110"/>
                        <a:pt x="6" y="140"/>
                      </a:cubicBezTo>
                      <a:cubicBezTo>
                        <a:pt x="7" y="166"/>
                        <a:pt x="-3" y="192"/>
                        <a:pt x="14" y="215"/>
                      </a:cubicBezTo>
                      <a:cubicBezTo>
                        <a:pt x="28" y="234"/>
                        <a:pt x="65" y="238"/>
                        <a:pt x="75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" name="Google Shape;1166;p39"/>
                <p:cNvSpPr/>
                <p:nvPr/>
              </p:nvSpPr>
              <p:spPr>
                <a:xfrm>
                  <a:off x="7354800" y="1682640"/>
                  <a:ext cx="36360" cy="82800"/>
                </a:xfrm>
                <a:custGeom>
                  <a:rect b="b" l="l" r="r" t="t"/>
                  <a:pathLst>
                    <a:path extrusionOk="0" h="230" w="101">
                      <a:moveTo>
                        <a:pt x="75" y="211"/>
                      </a:moveTo>
                      <a:cubicBezTo>
                        <a:pt x="84" y="186"/>
                        <a:pt x="92" y="163"/>
                        <a:pt x="95" y="137"/>
                      </a:cubicBezTo>
                      <a:cubicBezTo>
                        <a:pt x="98" y="107"/>
                        <a:pt x="99" y="77"/>
                        <a:pt x="101" y="46"/>
                      </a:cubicBezTo>
                      <a:cubicBezTo>
                        <a:pt x="105" y="-17"/>
                        <a:pt x="-2" y="-14"/>
                        <a:pt x="0" y="52"/>
                      </a:cubicBezTo>
                      <a:cubicBezTo>
                        <a:pt x="1" y="81"/>
                        <a:pt x="4" y="110"/>
                        <a:pt x="5" y="140"/>
                      </a:cubicBezTo>
                      <a:cubicBezTo>
                        <a:pt x="7" y="166"/>
                        <a:pt x="-3" y="192"/>
                        <a:pt x="14" y="215"/>
                      </a:cubicBezTo>
                      <a:cubicBezTo>
                        <a:pt x="28" y="234"/>
                        <a:pt x="65" y="238"/>
                        <a:pt x="75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" name="Google Shape;1167;p39"/>
                <p:cNvSpPr/>
                <p:nvPr/>
              </p:nvSpPr>
              <p:spPr>
                <a:xfrm>
                  <a:off x="7398000" y="1481760"/>
                  <a:ext cx="36720" cy="78840"/>
                </a:xfrm>
                <a:custGeom>
                  <a:rect b="b" l="l" r="r" t="t"/>
                  <a:pathLst>
                    <a:path extrusionOk="0" h="219" w="102">
                      <a:moveTo>
                        <a:pt x="99" y="191"/>
                      </a:moveTo>
                      <a:cubicBezTo>
                        <a:pt x="99" y="168"/>
                        <a:pt x="103" y="144"/>
                        <a:pt x="101" y="120"/>
                      </a:cubicBezTo>
                      <a:cubicBezTo>
                        <a:pt x="100" y="97"/>
                        <a:pt x="93" y="71"/>
                        <a:pt x="96" y="48"/>
                      </a:cubicBezTo>
                      <a:cubicBezTo>
                        <a:pt x="103" y="-12"/>
                        <a:pt x="2" y="-18"/>
                        <a:pt x="0" y="45"/>
                      </a:cubicBezTo>
                      <a:cubicBezTo>
                        <a:pt x="0" y="60"/>
                        <a:pt x="3" y="73"/>
                        <a:pt x="7" y="87"/>
                      </a:cubicBezTo>
                      <a:cubicBezTo>
                        <a:pt x="10" y="103"/>
                        <a:pt x="11" y="120"/>
                        <a:pt x="15" y="136"/>
                      </a:cubicBezTo>
                      <a:cubicBezTo>
                        <a:pt x="23" y="167"/>
                        <a:pt x="27" y="196"/>
                        <a:pt x="55" y="215"/>
                      </a:cubicBezTo>
                      <a:cubicBezTo>
                        <a:pt x="73" y="227"/>
                        <a:pt x="99" y="213"/>
                        <a:pt x="99" y="1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3825" lIns="90000" spcFirstLastPara="1" rIns="90000" wrap="square" tIns="33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" name="Google Shape;1168;p39"/>
                <p:cNvSpPr/>
                <p:nvPr/>
              </p:nvSpPr>
              <p:spPr>
                <a:xfrm>
                  <a:off x="7532280" y="1403280"/>
                  <a:ext cx="27720" cy="82440"/>
                </a:xfrm>
                <a:custGeom>
                  <a:rect b="b" l="l" r="r" t="t"/>
                  <a:pathLst>
                    <a:path extrusionOk="0" h="229" w="77">
                      <a:moveTo>
                        <a:pt x="72" y="207"/>
                      </a:moveTo>
                      <a:cubicBezTo>
                        <a:pt x="70" y="195"/>
                        <a:pt x="75" y="182"/>
                        <a:pt x="75" y="170"/>
                      </a:cubicBezTo>
                      <a:cubicBezTo>
                        <a:pt x="76" y="156"/>
                        <a:pt x="74" y="142"/>
                        <a:pt x="73" y="128"/>
                      </a:cubicBezTo>
                      <a:cubicBezTo>
                        <a:pt x="71" y="98"/>
                        <a:pt x="79" y="68"/>
                        <a:pt x="77" y="38"/>
                      </a:cubicBezTo>
                      <a:cubicBezTo>
                        <a:pt x="75" y="-10"/>
                        <a:pt x="9" y="-13"/>
                        <a:pt x="2" y="35"/>
                      </a:cubicBezTo>
                      <a:cubicBezTo>
                        <a:pt x="-3" y="72"/>
                        <a:pt x="4" y="114"/>
                        <a:pt x="13" y="150"/>
                      </a:cubicBezTo>
                      <a:cubicBezTo>
                        <a:pt x="19" y="176"/>
                        <a:pt x="21" y="217"/>
                        <a:pt x="50" y="228"/>
                      </a:cubicBezTo>
                      <a:cubicBezTo>
                        <a:pt x="63" y="233"/>
                        <a:pt x="75" y="219"/>
                        <a:pt x="72" y="20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169" name="Google Shape;116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1025" y="-594075"/>
              <a:ext cx="1209350" cy="1039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0" i="0" sz="3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0" i="0" sz="3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0" i="0" sz="3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0" i="0" sz="3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0" i="0" sz="3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0" i="0" sz="3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0" i="0" sz="3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0" i="0" sz="3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0" i="0" sz="3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●"/>
              <a:defRPr b="0" i="0" sz="12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○"/>
              <a:defRPr b="0" i="0" sz="12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■"/>
              <a:defRPr b="0" i="0" sz="12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●"/>
              <a:defRPr b="0" i="0" sz="12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○"/>
              <a:defRPr b="0" i="0" sz="12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■"/>
              <a:defRPr b="0" i="0" sz="12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●"/>
              <a:defRPr b="0" i="0" sz="12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○"/>
              <a:defRPr b="0" i="0" sz="12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■"/>
              <a:defRPr b="0" i="0" sz="12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0"/>
          <p:cNvSpPr txBox="1"/>
          <p:nvPr>
            <p:ph type="ctrTitle"/>
          </p:nvPr>
        </p:nvSpPr>
        <p:spPr>
          <a:xfrm>
            <a:off x="715100" y="790600"/>
            <a:ext cx="4766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PT" sz="2300"/>
              <a:t>MP3 (MPEG Audio Layer III)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</a:rPr>
              <a:t>Audio Coding, Psychoacoustic Models and Bitrate Settings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PT" sz="1800"/>
              <a:t>DETI - IC</a:t>
            </a:r>
            <a:endParaRPr sz="1800"/>
          </a:p>
        </p:txBody>
      </p:sp>
      <p:sp>
        <p:nvSpPr>
          <p:cNvPr id="1176" name="Google Shape;1176;p40"/>
          <p:cNvSpPr txBox="1"/>
          <p:nvPr>
            <p:ph idx="1" type="subTitle"/>
          </p:nvPr>
        </p:nvSpPr>
        <p:spPr>
          <a:xfrm>
            <a:off x="715100" y="3854050"/>
            <a:ext cx="2486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PT"/>
              <a:t>João Sousa - 103415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PT"/>
              <a:t>João Monteiro - 102690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PT"/>
              <a:t>João Gaspar - 107708</a:t>
            </a:r>
            <a:endParaRPr/>
          </a:p>
        </p:txBody>
      </p:sp>
      <p:sp>
        <p:nvSpPr>
          <p:cNvPr id="1177" name="Google Shape;1177;p40"/>
          <p:cNvSpPr/>
          <p:nvPr/>
        </p:nvSpPr>
        <p:spPr>
          <a:xfrm flipH="1">
            <a:off x="5226654" y="-71967"/>
            <a:ext cx="2486160" cy="5664960"/>
          </a:xfrm>
          <a:custGeom>
            <a:rect b="b" l="l" r="r" t="t"/>
            <a:pathLst>
              <a:path extrusionOk="0" fill="none" h="15736" w="6906">
                <a:moveTo>
                  <a:pt x="6906" y="15736"/>
                </a:moveTo>
                <a:cubicBezTo>
                  <a:pt x="5933" y="14836"/>
                  <a:pt x="4731" y="14184"/>
                  <a:pt x="3445" y="13861"/>
                </a:cubicBezTo>
                <a:cubicBezTo>
                  <a:pt x="2792" y="13697"/>
                  <a:pt x="2105" y="13611"/>
                  <a:pt x="1513" y="13288"/>
                </a:cubicBezTo>
                <a:cubicBezTo>
                  <a:pt x="722" y="12857"/>
                  <a:pt x="187" y="12020"/>
                  <a:pt x="43" y="11130"/>
                </a:cubicBezTo>
                <a:cubicBezTo>
                  <a:pt x="-101" y="10241"/>
                  <a:pt x="125" y="9312"/>
                  <a:pt x="587" y="8538"/>
                </a:cubicBezTo>
                <a:cubicBezTo>
                  <a:pt x="919" y="7981"/>
                  <a:pt x="1366" y="7503"/>
                  <a:pt x="1735" y="6971"/>
                </a:cubicBezTo>
                <a:cubicBezTo>
                  <a:pt x="2104" y="6438"/>
                  <a:pt x="2402" y="5818"/>
                  <a:pt x="2373" y="5170"/>
                </a:cubicBezTo>
                <a:cubicBezTo>
                  <a:pt x="2349" y="4634"/>
                  <a:pt x="2105" y="4137"/>
                  <a:pt x="1938" y="3628"/>
                </a:cubicBezTo>
                <a:cubicBezTo>
                  <a:pt x="1770" y="3118"/>
                  <a:pt x="1684" y="2530"/>
                  <a:pt x="1956" y="2068"/>
                </a:cubicBezTo>
                <a:cubicBezTo>
                  <a:pt x="2227" y="1608"/>
                  <a:pt x="2768" y="1400"/>
                  <a:pt x="3245" y="1161"/>
                </a:cubicBezTo>
                <a:cubicBezTo>
                  <a:pt x="3721" y="921"/>
                  <a:pt x="4218" y="534"/>
                  <a:pt x="4226" y="0"/>
                </a:cubicBezTo>
              </a:path>
            </a:pathLst>
          </a:custGeom>
          <a:noFill/>
          <a:ln cap="flat" cmpd="sng" w="115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50750" lIns="95750" spcFirstLastPara="1" rIns="95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179" name="Google Shape;11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475" y="3008625"/>
            <a:ext cx="3137400" cy="15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9"/>
          <p:cNvSpPr txBox="1"/>
          <p:nvPr>
            <p:ph type="title"/>
          </p:nvPr>
        </p:nvSpPr>
        <p:spPr>
          <a:xfrm>
            <a:off x="715100" y="852175"/>
            <a:ext cx="413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/>
              <a:t>Step 5: Bitstream Formatting</a:t>
            </a:r>
            <a:endParaRPr b="1" sz="2700"/>
          </a:p>
        </p:txBody>
      </p:sp>
      <p:sp>
        <p:nvSpPr>
          <p:cNvPr id="1265" name="Google Shape;126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66" name="Google Shape;1266;p49"/>
          <p:cNvSpPr txBox="1"/>
          <p:nvPr>
            <p:ph idx="1" type="subTitle"/>
          </p:nvPr>
        </p:nvSpPr>
        <p:spPr>
          <a:xfrm>
            <a:off x="715100" y="1814875"/>
            <a:ext cx="41322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It structures the compressed data into a standardized MP3 format.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Includes: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Encoded audio frames.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Side information (e.g., bit allocation and scale factors).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Final Output: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A complete MP3 file ready for playback, storage, or streaming.</a:t>
            </a:r>
            <a:endParaRPr sz="1600"/>
          </a:p>
        </p:txBody>
      </p:sp>
      <p:grpSp>
        <p:nvGrpSpPr>
          <p:cNvPr id="1267" name="Google Shape;1267;p49"/>
          <p:cNvGrpSpPr/>
          <p:nvPr/>
        </p:nvGrpSpPr>
        <p:grpSpPr>
          <a:xfrm>
            <a:off x="5146027" y="1271956"/>
            <a:ext cx="3565800" cy="2599588"/>
            <a:chOff x="5222227" y="1273688"/>
            <a:chExt cx="3565800" cy="2599588"/>
          </a:xfrm>
        </p:grpSpPr>
        <p:sp>
          <p:nvSpPr>
            <p:cNvPr id="1268" name="Google Shape;1268;p49"/>
            <p:cNvSpPr txBox="1"/>
            <p:nvPr/>
          </p:nvSpPr>
          <p:spPr>
            <a:xfrm>
              <a:off x="5222227" y="3550175"/>
              <a:ext cx="356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Figure 8: MP3 File</a:t>
              </a:r>
              <a:endParaRPr i="1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269" name="Google Shape;126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00250" y="1273688"/>
              <a:ext cx="1809750" cy="22764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50"/>
          <p:cNvSpPr txBox="1"/>
          <p:nvPr>
            <p:ph type="title"/>
          </p:nvPr>
        </p:nvSpPr>
        <p:spPr>
          <a:xfrm>
            <a:off x="715100" y="852175"/>
            <a:ext cx="413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/>
              <a:t>Bitrate Configuration</a:t>
            </a:r>
            <a:endParaRPr b="1" sz="2700"/>
          </a:p>
        </p:txBody>
      </p:sp>
      <p:sp>
        <p:nvSpPr>
          <p:cNvPr id="1275" name="Google Shape;1275;p50"/>
          <p:cNvSpPr txBox="1"/>
          <p:nvPr>
            <p:ph idx="1" type="subTitle"/>
          </p:nvPr>
        </p:nvSpPr>
        <p:spPr>
          <a:xfrm>
            <a:off x="715100" y="1814875"/>
            <a:ext cx="4132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Bitrate refers to the amount of data (in kbps) used to represent one second of audio.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Common configurations: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PT" sz="1600"/>
              <a:t>Low quality: 96 kbps (compressed audio, noticeable loss).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PT" sz="1600"/>
              <a:t>Medium quality: 128–192 kbps (balanced).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PT" sz="1600"/>
              <a:t>High quality: 256–320 kbps (near-transparent).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76" name="Google Shape;127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pSp>
        <p:nvGrpSpPr>
          <p:cNvPr id="1277" name="Google Shape;1277;p50"/>
          <p:cNvGrpSpPr/>
          <p:nvPr/>
        </p:nvGrpSpPr>
        <p:grpSpPr>
          <a:xfrm>
            <a:off x="5051881" y="1264180"/>
            <a:ext cx="3719094" cy="2615140"/>
            <a:chOff x="5531650" y="159082"/>
            <a:chExt cx="2899200" cy="2038618"/>
          </a:xfrm>
        </p:grpSpPr>
        <p:sp>
          <p:nvSpPr>
            <p:cNvPr id="1278" name="Google Shape;1278;p50"/>
            <p:cNvSpPr txBox="1"/>
            <p:nvPr/>
          </p:nvSpPr>
          <p:spPr>
            <a:xfrm>
              <a:off x="5531650" y="1945700"/>
              <a:ext cx="28992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Figure 9: Comparison of Bitrate, Quality, and MP3 File Size</a:t>
              </a:r>
              <a:endParaRPr i="1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pic>
          <p:nvPicPr>
            <p:cNvPr id="1279" name="Google Shape;1279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1668" y="159082"/>
              <a:ext cx="2899151" cy="178663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1"/>
          <p:cNvSpPr txBox="1"/>
          <p:nvPr>
            <p:ph type="title"/>
          </p:nvPr>
        </p:nvSpPr>
        <p:spPr>
          <a:xfrm>
            <a:off x="715100" y="852175"/>
            <a:ext cx="413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/>
              <a:t>Bitrate Modes: CBR, VBR, and ABR</a:t>
            </a:r>
            <a:endParaRPr b="1" sz="2700"/>
          </a:p>
        </p:txBody>
      </p:sp>
      <p:sp>
        <p:nvSpPr>
          <p:cNvPr id="1285" name="Google Shape;1285;p51"/>
          <p:cNvSpPr txBox="1"/>
          <p:nvPr>
            <p:ph idx="1" type="subTitle"/>
          </p:nvPr>
        </p:nvSpPr>
        <p:spPr>
          <a:xfrm>
            <a:off x="715100" y="1814875"/>
            <a:ext cx="41322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CBR (Constant Bitrate):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Fixed rate for the entire file.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Less flexible, more predictable.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VBR (Variable Bitrate):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Rate varies based on audio complexity.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Delivers better overall quality.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ABR (Average Bitrate):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Combines CBR and VBR for an average value.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86" name="Google Shape;128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pSp>
        <p:nvGrpSpPr>
          <p:cNvPr id="1287" name="Google Shape;1287;p51"/>
          <p:cNvGrpSpPr/>
          <p:nvPr/>
        </p:nvGrpSpPr>
        <p:grpSpPr>
          <a:xfrm>
            <a:off x="5140842" y="968406"/>
            <a:ext cx="3442510" cy="3206689"/>
            <a:chOff x="5531650" y="985903"/>
            <a:chExt cx="2899200" cy="2700597"/>
          </a:xfrm>
        </p:grpSpPr>
        <p:pic>
          <p:nvPicPr>
            <p:cNvPr id="1288" name="Google Shape;1288;p51"/>
            <p:cNvPicPr preferRelativeResize="0"/>
            <p:nvPr/>
          </p:nvPicPr>
          <p:blipFill rotWithShape="1">
            <a:blip r:embed="rId3">
              <a:alphaModFix/>
            </a:blip>
            <a:srcRect b="0" l="4320" r="4720" t="0"/>
            <a:stretch/>
          </p:blipFill>
          <p:spPr>
            <a:xfrm>
              <a:off x="5942697" y="985903"/>
              <a:ext cx="2077110" cy="242849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89" name="Google Shape;1289;p51"/>
            <p:cNvSpPr txBox="1"/>
            <p:nvPr/>
          </p:nvSpPr>
          <p:spPr>
            <a:xfrm>
              <a:off x="5531650" y="3414400"/>
              <a:ext cx="28992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Figure 10: Comparison Between VBR and CBR Methods</a:t>
              </a:r>
              <a:endParaRPr i="1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2"/>
          <p:cNvSpPr txBox="1"/>
          <p:nvPr>
            <p:ph type="title"/>
          </p:nvPr>
        </p:nvSpPr>
        <p:spPr>
          <a:xfrm>
            <a:off x="715100" y="852175"/>
            <a:ext cx="583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pt-PT" sz="2700"/>
              <a:t>MP3 Benefits and Limitations</a:t>
            </a:r>
            <a:endParaRPr b="1" sz="2700"/>
          </a:p>
        </p:txBody>
      </p:sp>
      <p:sp>
        <p:nvSpPr>
          <p:cNvPr id="1295" name="Google Shape;1295;p52"/>
          <p:cNvSpPr txBox="1"/>
          <p:nvPr>
            <p:ph idx="1" type="subTitle"/>
          </p:nvPr>
        </p:nvSpPr>
        <p:spPr>
          <a:xfrm>
            <a:off x="715100" y="1814875"/>
            <a:ext cx="58344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Benefits: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High compatibility: Supported by almost all devices.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Efficient compression: Smaller files without significant quality loss.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Ease of transmission: Ideal for streaming and quick downloads.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/>
              <a:t>Limitations: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Lossy compression: Irreversible data loss.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Reduced quality at low bitrates:</a:t>
            </a:r>
            <a:endParaRPr/>
          </a:p>
          <a:p>
            <a:pPr indent="-317500" lvl="1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 sz="1400"/>
              <a:t>Audible artifacts in heavily compressed files.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Partial replacement: New formats (AAC, Opus) offer better performance.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296" name="Google Shape;1296;p52"/>
          <p:cNvGrpSpPr/>
          <p:nvPr/>
        </p:nvGrpSpPr>
        <p:grpSpPr>
          <a:xfrm>
            <a:off x="7134199" y="1814865"/>
            <a:ext cx="1124002" cy="2680566"/>
            <a:chOff x="6945185" y="1814865"/>
            <a:chExt cx="1124002" cy="2680566"/>
          </a:xfrm>
        </p:grpSpPr>
        <p:grpSp>
          <p:nvGrpSpPr>
            <p:cNvPr id="1297" name="Google Shape;1297;p52"/>
            <p:cNvGrpSpPr/>
            <p:nvPr/>
          </p:nvGrpSpPr>
          <p:grpSpPr>
            <a:xfrm>
              <a:off x="6945185" y="1814865"/>
              <a:ext cx="1124001" cy="1123953"/>
              <a:chOff x="1492675" y="5035873"/>
              <a:chExt cx="481825" cy="481825"/>
            </a:xfrm>
          </p:grpSpPr>
          <p:sp>
            <p:nvSpPr>
              <p:cNvPr id="1298" name="Google Shape;1298;p52"/>
              <p:cNvSpPr/>
              <p:nvPr/>
            </p:nvSpPr>
            <p:spPr>
              <a:xfrm>
                <a:off x="1492675" y="5035873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52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rect b="b" l="l" r="r" t="t"/>
                <a:pathLst>
                  <a:path extrusionOk="0" h="5030" w="7604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0" name="Google Shape;1300;p52"/>
            <p:cNvGrpSpPr/>
            <p:nvPr/>
          </p:nvGrpSpPr>
          <p:grpSpPr>
            <a:xfrm>
              <a:off x="6945185" y="3371478"/>
              <a:ext cx="1124001" cy="1123953"/>
              <a:chOff x="2085525" y="4992125"/>
              <a:chExt cx="481825" cy="481825"/>
            </a:xfrm>
          </p:grpSpPr>
          <p:sp>
            <p:nvSpPr>
              <p:cNvPr id="1301" name="Google Shape;1301;p52"/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rect b="b" l="l" r="r" t="t"/>
                <a:pathLst>
                  <a:path extrusionOk="0" h="6473" w="658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52"/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03" name="Google Shape;130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3"/>
          <p:cNvSpPr txBox="1"/>
          <p:nvPr>
            <p:ph type="title"/>
          </p:nvPr>
        </p:nvSpPr>
        <p:spPr>
          <a:xfrm>
            <a:off x="715100" y="852175"/>
            <a:ext cx="413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PT" sz="2700"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  <a:endParaRPr sz="27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09" name="Google Shape;13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310" name="Google Shape;1310;p53"/>
          <p:cNvSpPr txBox="1"/>
          <p:nvPr>
            <p:ph idx="1" type="subTitle"/>
          </p:nvPr>
        </p:nvSpPr>
        <p:spPr>
          <a:xfrm>
            <a:off x="715100" y="1814875"/>
            <a:ext cx="41322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The MP3 enabled efficient audio compression with minimal quality loss, becoming the standard format of the digital age.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Despite its limitations, the MP3 remains a milestone in the history of digital music and continues to be used.</a:t>
            </a:r>
            <a:endParaRPr sz="1600"/>
          </a:p>
        </p:txBody>
      </p:sp>
      <p:grpSp>
        <p:nvGrpSpPr>
          <p:cNvPr id="1311" name="Google Shape;1311;p53"/>
          <p:cNvGrpSpPr/>
          <p:nvPr/>
        </p:nvGrpSpPr>
        <p:grpSpPr>
          <a:xfrm>
            <a:off x="5836374" y="482525"/>
            <a:ext cx="1998676" cy="4178450"/>
            <a:chOff x="5912574" y="643850"/>
            <a:chExt cx="1998676" cy="4178450"/>
          </a:xfrm>
        </p:grpSpPr>
        <p:pic>
          <p:nvPicPr>
            <p:cNvPr id="1312" name="Google Shape;1312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2575" y="2823625"/>
              <a:ext cx="1998675" cy="199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12574" y="643850"/>
              <a:ext cx="1998676" cy="2000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4"/>
          <p:cNvSpPr/>
          <p:nvPr/>
        </p:nvSpPr>
        <p:spPr>
          <a:xfrm rot="-4356098">
            <a:off x="4908587" y="-2188378"/>
            <a:ext cx="2486163" cy="5664967"/>
          </a:xfrm>
          <a:custGeom>
            <a:rect b="b" l="l" r="r" t="t"/>
            <a:pathLst>
              <a:path extrusionOk="0" fill="none" h="15736" w="6906">
                <a:moveTo>
                  <a:pt x="6906" y="15736"/>
                </a:moveTo>
                <a:cubicBezTo>
                  <a:pt x="5933" y="14836"/>
                  <a:pt x="4731" y="14184"/>
                  <a:pt x="3445" y="13861"/>
                </a:cubicBezTo>
                <a:cubicBezTo>
                  <a:pt x="2792" y="13697"/>
                  <a:pt x="2105" y="13611"/>
                  <a:pt x="1513" y="13288"/>
                </a:cubicBezTo>
                <a:cubicBezTo>
                  <a:pt x="722" y="12857"/>
                  <a:pt x="187" y="12020"/>
                  <a:pt x="43" y="11130"/>
                </a:cubicBezTo>
                <a:cubicBezTo>
                  <a:pt x="-101" y="10241"/>
                  <a:pt x="125" y="9312"/>
                  <a:pt x="587" y="8538"/>
                </a:cubicBezTo>
                <a:cubicBezTo>
                  <a:pt x="919" y="7981"/>
                  <a:pt x="1366" y="7503"/>
                  <a:pt x="1735" y="6971"/>
                </a:cubicBezTo>
                <a:cubicBezTo>
                  <a:pt x="2104" y="6438"/>
                  <a:pt x="2402" y="5818"/>
                  <a:pt x="2373" y="5170"/>
                </a:cubicBezTo>
                <a:cubicBezTo>
                  <a:pt x="2349" y="4634"/>
                  <a:pt x="2105" y="4137"/>
                  <a:pt x="1938" y="3628"/>
                </a:cubicBezTo>
                <a:cubicBezTo>
                  <a:pt x="1770" y="3118"/>
                  <a:pt x="1684" y="2530"/>
                  <a:pt x="1956" y="2068"/>
                </a:cubicBezTo>
                <a:cubicBezTo>
                  <a:pt x="2227" y="1608"/>
                  <a:pt x="2768" y="1400"/>
                  <a:pt x="3245" y="1161"/>
                </a:cubicBezTo>
                <a:cubicBezTo>
                  <a:pt x="3721" y="921"/>
                  <a:pt x="4218" y="534"/>
                  <a:pt x="4226" y="0"/>
                </a:cubicBezTo>
              </a:path>
            </a:pathLst>
          </a:custGeom>
          <a:noFill/>
          <a:ln cap="flat" cmpd="sng" w="115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50750" lIns="95750" spcFirstLastPara="1" rIns="95750" wrap="square" tIns="5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54"/>
          <p:cNvSpPr txBox="1"/>
          <p:nvPr>
            <p:ph idx="1" type="subTitle"/>
          </p:nvPr>
        </p:nvSpPr>
        <p:spPr>
          <a:xfrm>
            <a:off x="715100" y="1814875"/>
            <a:ext cx="413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PT" sz="1600"/>
              <a:t>Questions?</a:t>
            </a:r>
            <a:endParaRPr sz="1600"/>
          </a:p>
        </p:txBody>
      </p:sp>
      <p:sp>
        <p:nvSpPr>
          <p:cNvPr id="1320" name="Google Shape;1320;p54"/>
          <p:cNvSpPr txBox="1"/>
          <p:nvPr>
            <p:ph type="title"/>
          </p:nvPr>
        </p:nvSpPr>
        <p:spPr>
          <a:xfrm>
            <a:off x="715100" y="852175"/>
            <a:ext cx="413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PT" sz="2700">
                <a:latin typeface="Public Sans"/>
                <a:ea typeface="Public Sans"/>
                <a:cs typeface="Public Sans"/>
                <a:sym typeface="Public Sans"/>
              </a:rPr>
              <a:t>Thank you</a:t>
            </a:r>
            <a:r>
              <a:rPr lang="pt-PT" sz="2700">
                <a:latin typeface="Public Sans"/>
                <a:ea typeface="Public Sans"/>
                <a:cs typeface="Public Sans"/>
                <a:sym typeface="Public Sans"/>
              </a:rPr>
              <a:t>!</a:t>
            </a:r>
            <a:endParaRPr sz="27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21" name="Google Shape;1321;p54"/>
          <p:cNvSpPr txBox="1"/>
          <p:nvPr/>
        </p:nvSpPr>
        <p:spPr>
          <a:xfrm>
            <a:off x="6541275" y="3854050"/>
            <a:ext cx="2248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João Sousa - 103415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João Monteiro - </a:t>
            </a:r>
            <a:r>
              <a:rPr lang="pt-PT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102690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João Gaspar - 107708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322" name="Google Shape;132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426" y="4679575"/>
            <a:ext cx="1617851" cy="13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324" name="Google Shape;132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97765" y="-379975"/>
            <a:ext cx="1436533" cy="139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1"/>
          <p:cNvSpPr txBox="1"/>
          <p:nvPr>
            <p:ph type="title"/>
          </p:nvPr>
        </p:nvSpPr>
        <p:spPr>
          <a:xfrm>
            <a:off x="715100" y="852175"/>
            <a:ext cx="413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/>
              <a:t>What is MP3?</a:t>
            </a:r>
            <a:endParaRPr b="1" sz="2700"/>
          </a:p>
        </p:txBody>
      </p:sp>
      <p:sp>
        <p:nvSpPr>
          <p:cNvPr id="1185" name="Google Shape;1185;p41"/>
          <p:cNvSpPr txBox="1"/>
          <p:nvPr>
            <p:ph idx="1" type="subTitle"/>
          </p:nvPr>
        </p:nvSpPr>
        <p:spPr>
          <a:xfrm>
            <a:off x="715100" y="1814875"/>
            <a:ext cx="4132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Created in the 1990s, MP3 it’s a lossy digital audio compression format developed by the MPEG (Moving Picture Experts Group). It reduces the size of audio files and facilitates storage and online distribution.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Previously, formats such as WAV took up a lot of space and were not ideal for mass distribution.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86" name="Google Shape;118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187" name="Google Shape;1187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34" l="0" r="0" t="534"/>
          <a:stretch/>
        </p:blipFill>
        <p:spPr>
          <a:xfrm>
            <a:off x="5522850" y="538650"/>
            <a:ext cx="2658900" cy="4066200"/>
          </a:xfrm>
          <a:prstGeom prst="roundRect">
            <a:avLst>
              <a:gd fmla="val 0" name="adj"/>
            </a:avLst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8" name="Google Shape;1188;p41"/>
          <p:cNvSpPr txBox="1"/>
          <p:nvPr/>
        </p:nvSpPr>
        <p:spPr>
          <a:xfrm>
            <a:off x="5522850" y="4604850"/>
            <a:ext cx="265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Figure 1: Audio Formats Over the Years</a:t>
            </a:r>
            <a:endParaRPr i="1"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2"/>
          <p:cNvSpPr txBox="1"/>
          <p:nvPr>
            <p:ph type="title"/>
          </p:nvPr>
        </p:nvSpPr>
        <p:spPr>
          <a:xfrm>
            <a:off x="715100" y="852175"/>
            <a:ext cx="413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/>
              <a:t>The MP3 </a:t>
            </a:r>
            <a:r>
              <a:rPr b="1" lang="pt-PT" sz="2700"/>
              <a:t>R</a:t>
            </a:r>
            <a:r>
              <a:rPr b="1" lang="pt-PT" sz="2700"/>
              <a:t>evolution</a:t>
            </a:r>
            <a:endParaRPr b="1" sz="2700"/>
          </a:p>
        </p:txBody>
      </p:sp>
      <p:sp>
        <p:nvSpPr>
          <p:cNvPr id="1194" name="Google Shape;1194;p42"/>
          <p:cNvSpPr txBox="1"/>
          <p:nvPr>
            <p:ph idx="1" type="subTitle"/>
          </p:nvPr>
        </p:nvSpPr>
        <p:spPr>
          <a:xfrm>
            <a:off x="715100" y="1814875"/>
            <a:ext cx="4132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Global impact: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Democratized access to digital music.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Reduced physical space needed for music storage.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Emergence of platforms like Spotify, iTunes, and MP3 Players.</a:t>
            </a:r>
            <a:endParaRPr sz="1600"/>
          </a:p>
        </p:txBody>
      </p:sp>
      <p:sp>
        <p:nvSpPr>
          <p:cNvPr id="1195" name="Google Shape;119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196" name="Google Shape;1196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0382" r="30382" t="0"/>
          <a:stretch/>
        </p:blipFill>
        <p:spPr>
          <a:xfrm>
            <a:off x="5522850" y="538650"/>
            <a:ext cx="2658900" cy="4066200"/>
          </a:xfrm>
          <a:prstGeom prst="roundRect">
            <a:avLst>
              <a:gd fmla="val 0" name="adj"/>
            </a:avLst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3"/>
          <p:cNvSpPr txBox="1"/>
          <p:nvPr>
            <p:ph type="title"/>
          </p:nvPr>
        </p:nvSpPr>
        <p:spPr>
          <a:xfrm>
            <a:off x="715100" y="852175"/>
            <a:ext cx="413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PT" sz="2700"/>
              <a:t>Overview of the Encoding Process</a:t>
            </a:r>
            <a:endParaRPr b="1" sz="2700"/>
          </a:p>
        </p:txBody>
      </p:sp>
      <p:sp>
        <p:nvSpPr>
          <p:cNvPr id="1202" name="Google Shape;1202;p43"/>
          <p:cNvSpPr txBox="1"/>
          <p:nvPr>
            <p:ph idx="1" type="subTitle"/>
          </p:nvPr>
        </p:nvSpPr>
        <p:spPr>
          <a:xfrm>
            <a:off x="715100" y="1814875"/>
            <a:ext cx="38568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Primary Steps in MP3 Encoding: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PT" sz="1600">
                <a:solidFill>
                  <a:srgbClr val="000000"/>
                </a:solidFill>
              </a:rPr>
              <a:t>Polyphase Analysis Filter bank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PT" sz="1600">
                <a:solidFill>
                  <a:srgbClr val="000000"/>
                </a:solidFill>
              </a:rPr>
              <a:t>FFT (Fast Fourier Transform)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PT" sz="1600">
                <a:solidFill>
                  <a:srgbClr val="000000"/>
                </a:solidFill>
              </a:rPr>
              <a:t>Psychoacoustic Analysis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PT" sz="1600">
                <a:solidFill>
                  <a:srgbClr val="000000"/>
                </a:solidFill>
              </a:rPr>
              <a:t>MDCT (Modified Discrete Cosine Transform)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PT" sz="1600">
                <a:solidFill>
                  <a:srgbClr val="000000"/>
                </a:solidFill>
              </a:rPr>
              <a:t>Bit Allocation Loop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pt-PT" sz="1600">
                <a:solidFill>
                  <a:srgbClr val="000000"/>
                </a:solidFill>
              </a:rPr>
              <a:t>Bitstream Formatting</a:t>
            </a:r>
            <a:endParaRPr sz="1600"/>
          </a:p>
        </p:txBody>
      </p:sp>
      <p:sp>
        <p:nvSpPr>
          <p:cNvPr id="1203" name="Google Shape;120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pSp>
        <p:nvGrpSpPr>
          <p:cNvPr id="1204" name="Google Shape;1204;p43"/>
          <p:cNvGrpSpPr/>
          <p:nvPr/>
        </p:nvGrpSpPr>
        <p:grpSpPr>
          <a:xfrm>
            <a:off x="4588250" y="1632213"/>
            <a:ext cx="4082400" cy="1879075"/>
            <a:chOff x="4588250" y="1653950"/>
            <a:chExt cx="4082400" cy="1879075"/>
          </a:xfrm>
        </p:grpSpPr>
        <p:pic>
          <p:nvPicPr>
            <p:cNvPr id="1205" name="Google Shape;1205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88300" y="1653950"/>
              <a:ext cx="4082299" cy="1555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06" name="Google Shape;1206;p43"/>
            <p:cNvSpPr txBox="1"/>
            <p:nvPr/>
          </p:nvSpPr>
          <p:spPr>
            <a:xfrm>
              <a:off x="4588250" y="3209925"/>
              <a:ext cx="4082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Figure 2: MP3 Compression Process</a:t>
              </a:r>
              <a:endParaRPr i="1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4"/>
          <p:cNvSpPr txBox="1"/>
          <p:nvPr>
            <p:ph type="title"/>
          </p:nvPr>
        </p:nvSpPr>
        <p:spPr>
          <a:xfrm>
            <a:off x="715100" y="852175"/>
            <a:ext cx="413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/>
              <a:t>Step 1: Polyphase Analysis Filter Bank</a:t>
            </a:r>
            <a:endParaRPr b="1" sz="2700"/>
          </a:p>
        </p:txBody>
      </p:sp>
      <p:sp>
        <p:nvSpPr>
          <p:cNvPr id="1212" name="Google Shape;1212;p44"/>
          <p:cNvSpPr txBox="1"/>
          <p:nvPr>
            <p:ph idx="1" type="subTitle"/>
          </p:nvPr>
        </p:nvSpPr>
        <p:spPr>
          <a:xfrm>
            <a:off x="715100" y="1814875"/>
            <a:ext cx="41322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Splits the input PCM signal into multiple subbands for better frequency resolution.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How It Works: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Uses polyphase filters to isolate different frequency ranges.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Prepares subband data for further processing by the MDCT.</a:t>
            </a:r>
            <a:endParaRPr sz="1600"/>
          </a:p>
        </p:txBody>
      </p:sp>
      <p:sp>
        <p:nvSpPr>
          <p:cNvPr id="1213" name="Google Shape;121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214" name="Google Shape;1214;p44"/>
          <p:cNvGrpSpPr/>
          <p:nvPr/>
        </p:nvGrpSpPr>
        <p:grpSpPr>
          <a:xfrm>
            <a:off x="5292138" y="689463"/>
            <a:ext cx="3187825" cy="3764574"/>
            <a:chOff x="5360163" y="1116026"/>
            <a:chExt cx="3187825" cy="3764574"/>
          </a:xfrm>
        </p:grpSpPr>
        <p:pic>
          <p:nvPicPr>
            <p:cNvPr id="1215" name="Google Shape;1215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0163" y="1116026"/>
              <a:ext cx="3187825" cy="3441476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16" name="Google Shape;1216;p44"/>
            <p:cNvSpPr txBox="1"/>
            <p:nvPr/>
          </p:nvSpPr>
          <p:spPr>
            <a:xfrm>
              <a:off x="5360163" y="4557500"/>
              <a:ext cx="3187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Figure 3: </a:t>
              </a: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Synthesis Filter Bank</a:t>
              </a:r>
              <a:endParaRPr i="1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5"/>
          <p:cNvSpPr txBox="1"/>
          <p:nvPr>
            <p:ph type="title"/>
          </p:nvPr>
        </p:nvSpPr>
        <p:spPr>
          <a:xfrm>
            <a:off x="715100" y="852175"/>
            <a:ext cx="413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/>
              <a:t>Step 2: FFT and Psychoacoustic Analysis</a:t>
            </a:r>
            <a:endParaRPr b="1" sz="2700"/>
          </a:p>
        </p:txBody>
      </p:sp>
      <p:sp>
        <p:nvSpPr>
          <p:cNvPr id="1222" name="Google Shape;1222;p45"/>
          <p:cNvSpPr txBox="1"/>
          <p:nvPr>
            <p:ph idx="1" type="subTitle"/>
          </p:nvPr>
        </p:nvSpPr>
        <p:spPr>
          <a:xfrm>
            <a:off x="715100" y="1814875"/>
            <a:ext cx="4132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FFT (Fast Fourier Transform) converts the time-domain signal into a frequency-domain representation for easier analysis.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Psychoacoustic models identify which parts of the audio are less perceptible to the human ear and applies auditory </a:t>
            </a:r>
            <a:r>
              <a:rPr lang="pt-PT"/>
              <a:t>masking</a:t>
            </a:r>
            <a:r>
              <a:rPr lang="pt-PT"/>
              <a:t> effects: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Frequency masking: Strong sounds mask weaker nearby frequencies.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Temporal masking: Strong sounds mask weaker sounds occurring just before or after.</a:t>
            </a:r>
            <a:endParaRPr/>
          </a:p>
        </p:txBody>
      </p:sp>
      <p:sp>
        <p:nvSpPr>
          <p:cNvPr id="1223" name="Google Shape;122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224" name="Google Shape;1224;p45"/>
          <p:cNvGrpSpPr/>
          <p:nvPr/>
        </p:nvGrpSpPr>
        <p:grpSpPr>
          <a:xfrm>
            <a:off x="5360144" y="350378"/>
            <a:ext cx="3187836" cy="4442744"/>
            <a:chOff x="5360144" y="511931"/>
            <a:chExt cx="3187836" cy="4442744"/>
          </a:xfrm>
        </p:grpSpPr>
        <p:grpSp>
          <p:nvGrpSpPr>
            <p:cNvPr id="1225" name="Google Shape;1225;p45"/>
            <p:cNvGrpSpPr/>
            <p:nvPr/>
          </p:nvGrpSpPr>
          <p:grpSpPr>
            <a:xfrm>
              <a:off x="5360144" y="511931"/>
              <a:ext cx="3187836" cy="4119638"/>
              <a:chOff x="5278700" y="443100"/>
              <a:chExt cx="3421526" cy="4421636"/>
            </a:xfrm>
          </p:grpSpPr>
          <p:pic>
            <p:nvPicPr>
              <p:cNvPr id="1226" name="Google Shape;1226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78711" y="443100"/>
                <a:ext cx="3421515" cy="221665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1227" name="Google Shape;1227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278700" y="2651700"/>
                <a:ext cx="3421525" cy="2213036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1228" name="Google Shape;1228;p45"/>
            <p:cNvSpPr txBox="1"/>
            <p:nvPr/>
          </p:nvSpPr>
          <p:spPr>
            <a:xfrm>
              <a:off x="5360150" y="4631575"/>
              <a:ext cx="3187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Figure 4: Psychoacoustic Models in MP3</a:t>
              </a:r>
              <a:endParaRPr i="1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/>
          <p:nvPr>
            <p:ph type="title"/>
          </p:nvPr>
        </p:nvSpPr>
        <p:spPr>
          <a:xfrm>
            <a:off x="715100" y="852175"/>
            <a:ext cx="410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PT" sz="2700"/>
              <a:t>Step 3: </a:t>
            </a:r>
            <a:r>
              <a:rPr b="1" lang="pt-PT" sz="2700"/>
              <a:t>How MDCT works?</a:t>
            </a:r>
            <a:endParaRPr b="1" sz="2700"/>
          </a:p>
        </p:txBody>
      </p:sp>
      <p:sp>
        <p:nvSpPr>
          <p:cNvPr id="1234" name="Google Shape;1234;p46"/>
          <p:cNvSpPr txBox="1"/>
          <p:nvPr>
            <p:ph idx="1" type="subTitle"/>
          </p:nvPr>
        </p:nvSpPr>
        <p:spPr>
          <a:xfrm>
            <a:off x="715100" y="1814875"/>
            <a:ext cx="36093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/>
              <a:t>MDCT transforms subband data into a frequency-domain representation for compression.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600"/>
              <a:t>First, the continuous audio signal is divided into fixed-size overlapping blocks (e.g. 1024 samples).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600"/>
              <a:t>Then, the MDCT formula is applied to convert the time-domain data into frequency coefficients.</a:t>
            </a:r>
            <a:endParaRPr sz="1600"/>
          </a:p>
        </p:txBody>
      </p:sp>
      <p:sp>
        <p:nvSpPr>
          <p:cNvPr id="1235" name="Google Shape;123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pSp>
        <p:nvGrpSpPr>
          <p:cNvPr id="1236" name="Google Shape;1236;p46"/>
          <p:cNvGrpSpPr/>
          <p:nvPr/>
        </p:nvGrpSpPr>
        <p:grpSpPr>
          <a:xfrm>
            <a:off x="4492350" y="1495747"/>
            <a:ext cx="4375844" cy="2152005"/>
            <a:chOff x="4492350" y="1995345"/>
            <a:chExt cx="4375844" cy="2152005"/>
          </a:xfrm>
        </p:grpSpPr>
        <p:pic>
          <p:nvPicPr>
            <p:cNvPr id="1237" name="Google Shape;1237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86389" y="2740876"/>
              <a:ext cx="2987762" cy="108338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38" name="Google Shape;1238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92350" y="1995345"/>
              <a:ext cx="4375844" cy="77868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39" name="Google Shape;1239;p46"/>
            <p:cNvSpPr txBox="1"/>
            <p:nvPr/>
          </p:nvSpPr>
          <p:spPr>
            <a:xfrm>
              <a:off x="5086363" y="3824250"/>
              <a:ext cx="3187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Figure 5: MDCT </a:t>
              </a: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</a:t>
              </a: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ormula</a:t>
              </a:r>
              <a:endParaRPr i="1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7"/>
          <p:cNvSpPr txBox="1"/>
          <p:nvPr>
            <p:ph type="title"/>
          </p:nvPr>
        </p:nvSpPr>
        <p:spPr>
          <a:xfrm>
            <a:off x="715100" y="852175"/>
            <a:ext cx="413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/>
              <a:t>Step 3: Advantages of MDCT</a:t>
            </a:r>
            <a:endParaRPr b="1" sz="2700"/>
          </a:p>
        </p:txBody>
      </p:sp>
      <p:sp>
        <p:nvSpPr>
          <p:cNvPr id="1245" name="Google Shape;1245;p47"/>
          <p:cNvSpPr txBox="1"/>
          <p:nvPr>
            <p:ph idx="1" type="subTitle"/>
          </p:nvPr>
        </p:nvSpPr>
        <p:spPr>
          <a:xfrm>
            <a:off x="715100" y="1814875"/>
            <a:ext cx="3924900" cy="2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Reduces Temporal Redundancy: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Exploits the correlation between adjacent samples, minimizing repetitive information.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Reduces Spectral Redundancy: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●"/>
            </a:pPr>
            <a:r>
              <a:rPr lang="pt-PT" sz="1600"/>
              <a:t>Groups frequency coefficients more compactly, optimizing the data representation for further compression.</a:t>
            </a:r>
            <a:endParaRPr sz="1600"/>
          </a:p>
        </p:txBody>
      </p:sp>
      <p:sp>
        <p:nvSpPr>
          <p:cNvPr id="1246" name="Google Shape;124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pSp>
        <p:nvGrpSpPr>
          <p:cNvPr id="1247" name="Google Shape;1247;p47"/>
          <p:cNvGrpSpPr/>
          <p:nvPr/>
        </p:nvGrpSpPr>
        <p:grpSpPr>
          <a:xfrm>
            <a:off x="4847300" y="1001531"/>
            <a:ext cx="3977403" cy="3140438"/>
            <a:chOff x="4999700" y="1163087"/>
            <a:chExt cx="3977403" cy="3140438"/>
          </a:xfrm>
        </p:grpSpPr>
        <p:pic>
          <p:nvPicPr>
            <p:cNvPr id="1248" name="Google Shape;124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9702" y="1163087"/>
              <a:ext cx="3977401" cy="2817326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49" name="Google Shape;1249;p47"/>
            <p:cNvSpPr txBox="1"/>
            <p:nvPr/>
          </p:nvSpPr>
          <p:spPr>
            <a:xfrm>
              <a:off x="4999700" y="3980425"/>
              <a:ext cx="3977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Figure 6: Transformation of an Audio Signal with 440 Hz Frequency</a:t>
              </a:r>
              <a:endParaRPr i="1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8"/>
          <p:cNvSpPr txBox="1"/>
          <p:nvPr>
            <p:ph type="title"/>
          </p:nvPr>
        </p:nvSpPr>
        <p:spPr>
          <a:xfrm>
            <a:off x="715100" y="852175"/>
            <a:ext cx="413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700"/>
              <a:t>Step 4: Bit Allocation Loop</a:t>
            </a:r>
            <a:endParaRPr b="1" sz="2700"/>
          </a:p>
        </p:txBody>
      </p:sp>
      <p:sp>
        <p:nvSpPr>
          <p:cNvPr id="1255" name="Google Shape;125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56" name="Google Shape;1256;p48"/>
          <p:cNvSpPr txBox="1"/>
          <p:nvPr>
            <p:ph idx="1" type="subTitle"/>
          </p:nvPr>
        </p:nvSpPr>
        <p:spPr>
          <a:xfrm>
            <a:off x="715100" y="1814875"/>
            <a:ext cx="41322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It’s purpose is to reduces file size further while retaining perceptual quality.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Steps in the Loop: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pt-PT" sz="1600"/>
              <a:t>Quantization: Approximates frequency coefficients to reduce data.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pt-PT" sz="1600"/>
              <a:t>Huffman Coding: Compresses data by assigning shorter codes to frequent values.</a:t>
            </a:r>
            <a:endParaRPr sz="1600"/>
          </a:p>
        </p:txBody>
      </p:sp>
      <p:grpSp>
        <p:nvGrpSpPr>
          <p:cNvPr id="1257" name="Google Shape;1257;p48"/>
          <p:cNvGrpSpPr/>
          <p:nvPr/>
        </p:nvGrpSpPr>
        <p:grpSpPr>
          <a:xfrm>
            <a:off x="5121650" y="1393319"/>
            <a:ext cx="3565826" cy="2356862"/>
            <a:chOff x="5121650" y="1554863"/>
            <a:chExt cx="3565826" cy="2356862"/>
          </a:xfrm>
        </p:grpSpPr>
        <p:pic>
          <p:nvPicPr>
            <p:cNvPr id="1258" name="Google Shape;1258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21650" y="1554863"/>
              <a:ext cx="3565826" cy="20337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59" name="Google Shape;1259;p48"/>
            <p:cNvSpPr txBox="1"/>
            <p:nvPr/>
          </p:nvSpPr>
          <p:spPr>
            <a:xfrm>
              <a:off x="5121664" y="3588625"/>
              <a:ext cx="356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PT" sz="900">
                  <a:solidFill>
                    <a:schemeClr val="dk1"/>
                  </a:solidFill>
                  <a:latin typeface="Sarabun"/>
                  <a:ea typeface="Sarabun"/>
                  <a:cs typeface="Sarabun"/>
                  <a:sym typeface="Sarabun"/>
                </a:rPr>
                <a:t>Figure 7: Quantization of an Audio Signal and Possible Errors</a:t>
              </a:r>
              <a:endParaRPr i="1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lementary Feeding for Babies Case Report by Slidesgo">
  <a:themeElements>
    <a:clrScheme name="Simple Light">
      <a:dk1>
        <a:srgbClr val="3B3B3B"/>
      </a:dk1>
      <a:lt1>
        <a:srgbClr val="F8F5F1"/>
      </a:lt1>
      <a:dk2>
        <a:srgbClr val="3C4C1C"/>
      </a:dk2>
      <a:lt2>
        <a:srgbClr val="82913A"/>
      </a:lt2>
      <a:accent1>
        <a:srgbClr val="EAA057"/>
      </a:accent1>
      <a:accent2>
        <a:srgbClr val="C3716A"/>
      </a:accent2>
      <a:accent3>
        <a:srgbClr val="E5DBC5"/>
      </a:accent3>
      <a:accent4>
        <a:srgbClr val="FBF3E9"/>
      </a:accent4>
      <a:accent5>
        <a:srgbClr val="FFFFFF"/>
      </a:accent5>
      <a:accent6>
        <a:srgbClr val="FFFFFF"/>
      </a:accent6>
      <a:hlink>
        <a:srgbClr val="3B3B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